
<file path=[Content_Types].xml><?xml version="1.0" encoding="utf-8"?>
<Types xmlns="http://schemas.openxmlformats.org/package/2006/content-types"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colors8.xml" ContentType="application/vnd.openxmlformats-officedocument.drawingml.diagramColors+xml"/>
  <Override PartName="/ppt/diagrams/drawing9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colors6.xml" ContentType="application/vnd.openxmlformats-officedocument.drawingml.diagramColors+xml"/>
  <Override PartName="/ppt/diagrams/drawing7.xml" ContentType="application/vnd.ms-office.drawingml.diagramDrawing+xml"/>
  <Override PartName="/ppt/diagrams/quickStyle9.xml" ContentType="application/vnd.openxmlformats-officedocument.drawingml.diagramStyl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colors4.xml" ContentType="application/vnd.openxmlformats-officedocument.drawingml.diagramColors+xml"/>
  <Override PartName="/ppt/diagrams/drawing5.xml" ContentType="application/vnd.ms-office.drawingml.diagramDrawing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  <Override PartName="/ppt/diagrams/drawing3.xml" ContentType="application/vnd.ms-office.drawingml.diagramDrawing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3.xml" ContentType="application/vnd.openxmlformats-officedocument.drawingml.diagramStyle+xml"/>
  <Override PartName="/ppt/diagrams/colors10.xml" ContentType="application/vnd.openxmlformats-officedocument.drawingml.diagramColor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slides/slide8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Default Extension="svg" ContentType="image/svg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29"/>
  </p:notesMasterIdLst>
  <p:sldIdLst>
    <p:sldId id="262" r:id="rId2"/>
    <p:sldId id="264" r:id="rId3"/>
    <p:sldId id="269" r:id="rId4"/>
    <p:sldId id="268" r:id="rId5"/>
    <p:sldId id="326" r:id="rId6"/>
    <p:sldId id="327" r:id="rId7"/>
    <p:sldId id="328" r:id="rId8"/>
    <p:sldId id="329" r:id="rId9"/>
    <p:sldId id="331" r:id="rId10"/>
    <p:sldId id="263" r:id="rId11"/>
    <p:sldId id="330" r:id="rId12"/>
    <p:sldId id="332" r:id="rId13"/>
    <p:sldId id="333" r:id="rId14"/>
    <p:sldId id="335" r:id="rId15"/>
    <p:sldId id="334" r:id="rId16"/>
    <p:sldId id="336" r:id="rId17"/>
    <p:sldId id="337" r:id="rId18"/>
    <p:sldId id="338" r:id="rId19"/>
    <p:sldId id="339" r:id="rId20"/>
    <p:sldId id="341" r:id="rId21"/>
    <p:sldId id="261" r:id="rId22"/>
    <p:sldId id="342" r:id="rId23"/>
    <p:sldId id="343" r:id="rId24"/>
    <p:sldId id="344" r:id="rId25"/>
    <p:sldId id="346" r:id="rId26"/>
    <p:sldId id="347" r:id="rId27"/>
    <p:sldId id="350" r:id="rId28"/>
  </p:sldIdLst>
  <p:sldSz cx="12192000" cy="6858000"/>
  <p:notesSz cx="6858000" cy="9144000"/>
  <p:embeddedFontLst>
    <p:embeddedFont>
      <p:font typeface="Elephant" pitchFamily="18" charset="0"/>
      <p:regular r:id="rId30"/>
      <p:italic r:id="rId31"/>
    </p:embeddedFont>
    <p:embeddedFont>
      <p:font typeface="Calibri" pitchFamily="34" charset="0"/>
      <p:regular r:id="rId32"/>
      <p:bold r:id="rId33"/>
      <p:italic r:id="rId34"/>
      <p:boldItalic r:id="rId35"/>
    </p:embeddedFont>
    <p:embeddedFont>
      <p:font typeface="Calibri Light" pitchFamily="34" charset="0"/>
      <p:regular r:id="rId36"/>
      <p:italic r:id="rId37"/>
    </p:embeddedFont>
    <p:embeddedFont>
      <p:font typeface="Arial Black" pitchFamily="34" charset="0"/>
      <p:bold r:id="rId38"/>
    </p:embeddedFont>
  </p:embeddedFontLst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B5347"/>
    <a:srgbClr val="969696"/>
    <a:srgbClr val="7B7777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74"/>
  </p:normalViewPr>
  <p:slideViewPr>
    <p:cSldViewPr snapToGrid="0" snapToObjects="1">
      <p:cViewPr varScale="1">
        <p:scale>
          <a:sx n="111" d="100"/>
          <a:sy n="111" d="100"/>
        </p:scale>
        <p:origin x="-432" y="59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/Relationships>
</file>

<file path=ppt/diagrams/_rels/data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3kvGiPtQO7Q" TargetMode="External"/></Relationships>
</file>

<file path=ppt/diagrams/_rels/drawing10.xml.rels><?xml version="1.0" encoding="UTF-8" standalone="yes"?>
<Relationships xmlns="http://schemas.openxmlformats.org/package/2006/relationships"><Relationship Id="rId1" Type="http://schemas.openxmlformats.org/officeDocument/2006/relationships/hyperlink" Target="https://www.youtube.com/watch?v=3kvGiPtQO7Q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l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Španjolski građanski rat 1936.-1039. godine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ScaleX="92986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dirty="0">
              <a:solidFill>
                <a:schemeClr val="tx1"/>
              </a:solidFill>
              <a:effectLst/>
            </a:rPr>
            <a:t>Hitler je isplanirao </a:t>
          </a:r>
          <a:r>
            <a:rPr lang="hr-HR" sz="4400" b="0" dirty="0">
              <a:solidFill>
                <a:schemeClr val="tx1"/>
              </a:solidFill>
              <a:effectLst/>
              <a:hlinkClick xmlns:r="http://schemas.openxmlformats.org/officeDocument/2006/relationships" r:id="rId1"/>
            </a:rPr>
            <a:t>događaj</a:t>
          </a:r>
          <a:r>
            <a:rPr lang="hr-HR" sz="4400" b="0" dirty="0">
              <a:solidFill>
                <a:schemeClr val="tx1"/>
              </a:solidFill>
              <a:effectLst/>
            </a:rPr>
            <a:t> koji će mu poslužiti kao povod za napad na Poljsku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400" b="0" i="0" dirty="0"/>
            <a:t>Napad na Poljsku počeo je 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rujna 1939. godine </a:t>
          </a:r>
          <a:r>
            <a:rPr lang="hr-HR" sz="4400" b="0" i="0" dirty="0"/>
            <a:t>bez objave rata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400" b="0" i="0" dirty="0"/>
            <a:t>Ujedinjeno Kraljevstvo i Francuska navijestile su </a:t>
          </a:r>
          <a:r>
            <a:rPr lang="hr-HR" sz="44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 Njemačkoj – počeo je Drugi svjetski rat</a:t>
          </a:r>
          <a:endParaRPr lang="en-US" sz="44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dirty="0"/>
            <a:t>Jedan od prepoznatljivih simbola Španjolskog građanskog rata slika </a:t>
          </a:r>
          <a:r>
            <a:rPr lang="hr-HR" sz="4000" i="1" dirty="0" err="1"/>
            <a:t>Guernica</a:t>
          </a:r>
          <a:r>
            <a:rPr lang="hr-HR" sz="4000" dirty="0"/>
            <a:t> Pabla Picassa</a:t>
          </a:r>
          <a:endParaRPr lang="en-US" sz="4000" b="0" dirty="0">
            <a:solidFill>
              <a:schemeClr val="tx1"/>
            </a:solidFill>
            <a:effectLst/>
            <a:latin typeface="+mn-lt"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1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1" custLinFactNeighborX="5759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</dgm:ptLst>
  <dgm:cxnLst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Talijanska okupacija Abesinije (Etiopije) 1936. godine – </a:t>
          </a:r>
          <a:r>
            <a:rPr lang="hr-HR" sz="4000" b="0" dirty="0">
              <a:solidFill>
                <a:schemeClr val="tx1"/>
              </a:solidFill>
              <a:effectLst/>
            </a:rPr>
            <a:t>slaba reakcija Lige naroda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Politika popuštanja </a:t>
          </a:r>
          <a:r>
            <a:rPr lang="hr-HR" sz="4000" dirty="0"/>
            <a:t>Lige naroda – prvi razlog takvoj politici bilo je izbjegavanje novog rata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0" i="0" dirty="0"/>
            <a:t>Drugi razlog – mišljenje da je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Versajski mirovni ugovor bio nepravedan prema Njemačkoj</a:t>
          </a:r>
          <a:endParaRPr lang="en-US" sz="32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i="0" dirty="0"/>
            <a:t>U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ožujku 1938. godine </a:t>
          </a:r>
          <a:r>
            <a:rPr lang="hr-HR" sz="4000" b="0" i="0" dirty="0"/>
            <a:t>Njemačka je pripojila 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Austriju – 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Anschluss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  <a:effectLst/>
            </a:rPr>
            <a:t>Pripajanje je bilo suprotno odredbama Versajskog ugovora; bez oštrih reakcija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  <a:effectLst/>
            </a:rPr>
            <a:t>Hitler je izvršio pritisak na Čehoslovačku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dirty="0">
              <a:solidFill>
                <a:schemeClr val="tx1"/>
              </a:solidFill>
              <a:effectLst/>
            </a:rPr>
            <a:t>U zapadnom dijelu Čehoslovačke živjela je brojna njemačka manjina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– </a:t>
          </a:r>
          <a:r>
            <a:rPr lang="hr-HR" sz="4000" b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sudetski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Nijemci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Konferencija u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Münchenu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1938. godine </a:t>
          </a:r>
          <a:r>
            <a:rPr lang="hr-HR" sz="4000" b="0" dirty="0">
              <a:solidFill>
                <a:schemeClr val="tx1"/>
              </a:solidFill>
              <a:effectLst/>
            </a:rPr>
            <a:t>– sudjelovali su Mussolini, Hitler, francuski premijer </a:t>
          </a:r>
          <a:r>
            <a:rPr lang="hr-HR" sz="4000" b="0" i="0" dirty="0" err="1">
              <a:solidFill>
                <a:schemeClr val="tx1"/>
              </a:solidFill>
              <a:effectLst/>
            </a:rPr>
            <a:t>Édouard</a:t>
          </a:r>
          <a:r>
            <a:rPr lang="hr-HR" sz="4000" b="0" i="0" dirty="0">
              <a:solidFill>
                <a:schemeClr val="tx1"/>
              </a:solidFill>
              <a:effectLst/>
            </a:rPr>
            <a:t> </a:t>
          </a:r>
          <a:r>
            <a:rPr lang="hr-HR" sz="4000" b="0" i="0" dirty="0" err="1">
              <a:solidFill>
                <a:schemeClr val="tx1"/>
              </a:solidFill>
              <a:effectLst/>
            </a:rPr>
            <a:t>Daladier</a:t>
          </a:r>
          <a:r>
            <a:rPr lang="hr-HR" sz="4000" b="0" i="0" dirty="0">
              <a:solidFill>
                <a:schemeClr val="tx1"/>
              </a:solidFill>
              <a:effectLst/>
            </a:rPr>
            <a:t>, engleski premijer Neville Chamberlain</a:t>
          </a:r>
          <a:r>
            <a:rPr lang="hr-HR" sz="4000" b="0" dirty="0">
              <a:solidFill>
                <a:schemeClr val="tx1"/>
              </a:solidFill>
              <a:effectLst/>
            </a:rPr>
            <a:t>  </a:t>
          </a:r>
          <a:endParaRPr lang="en-US" sz="3200" b="0" u="none" baseline="0" dirty="0">
            <a:solidFill>
              <a:schemeClr val="tx1"/>
            </a:solidFill>
            <a:effectLst/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pPr algn="just"/>
          <a:r>
            <a:rPr lang="hr-HR" sz="4000" b="1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Minhenski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sporazum </a:t>
          </a:r>
          <a:r>
            <a:rPr lang="hr-HR" sz="4000" b="0" dirty="0">
              <a:solidFill>
                <a:schemeClr val="tx1"/>
              </a:solidFill>
              <a:effectLst/>
            </a:rPr>
            <a:t>– </a:t>
          </a:r>
          <a:r>
            <a:rPr lang="hr-HR" sz="4000" b="0" i="0" dirty="0"/>
            <a:t>odlučeno da Čehoslovačka mora predati Sudete Njemačkoj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000" b="0" dirty="0">
              <a:solidFill>
                <a:schemeClr val="tx1"/>
              </a:solidFill>
              <a:effectLst/>
            </a:rPr>
            <a:t>Hitler je jamčio da neće zahtijevati daljnje teritorijalno širenje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Ožujak 1939. godine</a:t>
          </a:r>
          <a:r>
            <a:rPr lang="hr-HR" sz="4000" b="1" i="0" dirty="0">
              <a:solidFill>
                <a:schemeClr val="tx1"/>
              </a:solidFill>
            </a:rPr>
            <a:t> –</a:t>
          </a:r>
          <a:r>
            <a:rPr lang="hr-HR" sz="4000" b="0" i="0" dirty="0">
              <a:solidFill>
                <a:schemeClr val="tx1"/>
              </a:solidFill>
            </a:rPr>
            <a:t> Slovačka je proglasila neovisnost, a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Njemačka je pripojila cijelu Češku</a:t>
          </a:r>
          <a:endParaRPr lang="en-US" sz="40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0" dirty="0">
              <a:solidFill>
                <a:schemeClr val="tx1"/>
              </a:solidFill>
              <a:effectLst/>
            </a:rPr>
            <a:t>Nakon okupacije Češke, Hitler se okrenuo Poljskoj</a:t>
          </a:r>
          <a:endParaRPr lang="en-US" sz="4000" b="0" dirty="0">
            <a:solidFill>
              <a:schemeClr val="tx1"/>
            </a:solidFill>
            <a:effectLst/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Zahtijevao je da grad </a:t>
          </a:r>
          <a:r>
            <a:rPr lang="hr-HR" sz="4000" b="1" i="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Danzig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pripadne Njemačkoj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000" dirty="0"/>
            <a:t>Drugi zahtjev – ustupanje područja poljskog koridora kojim je Istočna Pruska odsječena od ostatka Njemačke</a:t>
          </a:r>
          <a:endParaRPr lang="en-US" sz="40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400" b="0" dirty="0">
              <a:solidFill>
                <a:schemeClr val="tx1"/>
              </a:solidFill>
              <a:effectLst/>
            </a:rPr>
            <a:t>Poljska je </a:t>
          </a:r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odbila njemačke zahtjeve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pPr algn="just"/>
          <a:r>
            <a:rPr lang="hr-HR" sz="4400" b="0" i="0" dirty="0"/>
            <a:t>Sklopila savez s Ujedinjenim Kraljevstvom i Francuskom</a:t>
          </a:r>
          <a:endParaRPr lang="en-US" sz="44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EFB2D3E8-79CE-4785-9C48-2C18EFC432FE}">
      <dgm:prSet custT="1"/>
      <dgm:spPr/>
      <dgm:t>
        <a:bodyPr/>
        <a:lstStyle/>
        <a:p>
          <a:pPr algn="just"/>
          <a:r>
            <a:rPr lang="hr-HR" sz="4400" dirty="0"/>
            <a:t>Hitler nastavio </a:t>
          </a:r>
          <a:r>
            <a:rPr lang="hr-HR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vojne pripreme za napad na Poljsku</a:t>
          </a:r>
          <a:endParaRPr lang="en-US" sz="4400" b="1" u="none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6A19C9-7F9C-4828-A82E-A1701F8847C6}" type="parTrans" cxnId="{2DCAE325-FEC9-40AA-8C47-D69B14315F4E}">
      <dgm:prSet/>
      <dgm:spPr/>
      <dgm:t>
        <a:bodyPr/>
        <a:lstStyle/>
        <a:p>
          <a:endParaRPr lang="en-US"/>
        </a:p>
      </dgm:t>
    </dgm:pt>
    <dgm:pt modelId="{AD48E03A-0940-4E51-AD04-F2485B55CD99}" type="sibTrans" cxnId="{2DCAE325-FEC9-40AA-8C47-D69B14315F4E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3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3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3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3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  <dgm:pt modelId="{98F156EA-2CE7-4F60-899F-EF1013A0AFB5}" type="pres">
      <dgm:prSet presAssocID="{EFB2D3E8-79CE-4785-9C48-2C18EFC432FE}" presName="thickLine" presStyleLbl="alignNode1" presStyleIdx="2" presStyleCnt="3"/>
      <dgm:spPr/>
    </dgm:pt>
    <dgm:pt modelId="{FD69A2C5-7CD2-4670-8129-2AA48B42C592}" type="pres">
      <dgm:prSet presAssocID="{EFB2D3E8-79CE-4785-9C48-2C18EFC432FE}" presName="horz1" presStyleCnt="0"/>
      <dgm:spPr/>
    </dgm:pt>
    <dgm:pt modelId="{8D63CE12-6520-4EAA-93CB-795D66441780}" type="pres">
      <dgm:prSet presAssocID="{EFB2D3E8-79CE-4785-9C48-2C18EFC432FE}" presName="tx1" presStyleLbl="revTx" presStyleIdx="2" presStyleCnt="3"/>
      <dgm:spPr/>
      <dgm:t>
        <a:bodyPr/>
        <a:lstStyle/>
        <a:p>
          <a:endParaRPr lang="hr-HR"/>
        </a:p>
      </dgm:t>
    </dgm:pt>
    <dgm:pt modelId="{69191525-9882-4D95-8B43-136A5D078CF6}" type="pres">
      <dgm:prSet presAssocID="{EFB2D3E8-79CE-4785-9C48-2C18EFC432FE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2DCAE325-FEC9-40AA-8C47-D69B14315F4E}" srcId="{D6016AB9-CFB1-4739-B1D9-D62E4B6DC579}" destId="{EFB2D3E8-79CE-4785-9C48-2C18EFC432FE}" srcOrd="2" destOrd="0" parTransId="{4A6A19C9-7F9C-4828-A82E-A1701F8847C6}" sibTransId="{AD48E03A-0940-4E51-AD04-F2485B55CD99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4BECE7BB-CFA5-4D1A-90D5-9266076E1BB5}" type="presOf" srcId="{EFB2D3E8-79CE-4785-9C48-2C18EFC432FE}" destId="{8D63CE12-6520-4EAA-93CB-795D66441780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  <dgm:cxn modelId="{0156A687-14FE-4800-A988-ADC308F5DF36}" type="presParOf" srcId="{AD454359-546C-4651-9E47-CC31C4E8CAEA}" destId="{98F156EA-2CE7-4F60-899F-EF1013A0AFB5}" srcOrd="4" destOrd="0" presId="urn:microsoft.com/office/officeart/2008/layout/LinedList"/>
    <dgm:cxn modelId="{5F14765D-881E-4C54-82BE-40F10A6B19A3}" type="presParOf" srcId="{AD454359-546C-4651-9E47-CC31C4E8CAEA}" destId="{FD69A2C5-7CD2-4670-8129-2AA48B42C592}" srcOrd="5" destOrd="0" presId="urn:microsoft.com/office/officeart/2008/layout/LinedList"/>
    <dgm:cxn modelId="{9360D110-4B27-4E55-B355-E22BEF4FEFD5}" type="presParOf" srcId="{FD69A2C5-7CD2-4670-8129-2AA48B42C592}" destId="{8D63CE12-6520-4EAA-93CB-795D66441780}" srcOrd="0" destOrd="0" presId="urn:microsoft.com/office/officeart/2008/layout/LinedList"/>
    <dgm:cxn modelId="{E8440BB6-3537-42CA-A104-B156C4781319}" type="presParOf" srcId="{FD69A2C5-7CD2-4670-8129-2AA48B42C592}" destId="{69191525-9882-4D95-8B43-136A5D078CF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6016AB9-CFB1-4739-B1D9-D62E4B6DC579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B5393674-2EE8-466B-B265-0B06E44EC8E0}">
      <dgm:prSet custT="1"/>
      <dgm:spPr/>
      <dgm:t>
        <a:bodyPr/>
        <a:lstStyle/>
        <a:p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kolovozu 1939. godine </a:t>
          </a:r>
          <a:r>
            <a:rPr lang="hr-HR" sz="4000" b="0" dirty="0">
              <a:solidFill>
                <a:schemeClr val="tx1"/>
              </a:solidFill>
              <a:effectLst/>
            </a:rPr>
            <a:t>između Njemačke i SSSR-a potpisan je </a:t>
          </a:r>
          <a:r>
            <a:rPr lang="hr-HR" sz="4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sporazum o nenapadanju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2300DD6-A32B-49DB-BE90-A394DFAF52F5}" type="parTrans" cxnId="{2D0F1B0D-5A60-422B-B38E-4F68583BF457}">
      <dgm:prSet/>
      <dgm:spPr/>
      <dgm:t>
        <a:bodyPr/>
        <a:lstStyle/>
        <a:p>
          <a:endParaRPr lang="en-US"/>
        </a:p>
      </dgm:t>
    </dgm:pt>
    <dgm:pt modelId="{46AA258B-3F85-4A2D-B3D9-862B3C35E301}" type="sibTrans" cxnId="{2D0F1B0D-5A60-422B-B38E-4F68583BF457}">
      <dgm:prSet/>
      <dgm:spPr/>
      <dgm:t>
        <a:bodyPr/>
        <a:lstStyle/>
        <a:p>
          <a:endParaRPr lang="en-US"/>
        </a:p>
      </dgm:t>
    </dgm:pt>
    <dgm:pt modelId="{9A0AE212-2A37-4486-BB83-A74A8E6004B8}">
      <dgm:prSet custT="1"/>
      <dgm:spPr/>
      <dgm:t>
        <a:bodyPr/>
        <a:lstStyle/>
        <a:p>
          <a:r>
            <a:rPr lang="hr-HR" sz="4000" b="0" i="0" dirty="0"/>
            <a:t>Prema tajnom dijelu sporazuma, Njemačka i SSSR unaprijed su </a:t>
          </a:r>
          <a:r>
            <a:rPr lang="hr-HR" sz="4000" b="1" i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podijelili poljski teritorij</a:t>
          </a:r>
          <a:endParaRPr lang="en-US" sz="4000" b="1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E22A3EE-35AC-4B69-87B7-05A9A1FE2CC8}" type="parTrans" cxnId="{05A027F0-E17A-481C-BC0C-F160F08E5761}">
      <dgm:prSet/>
      <dgm:spPr/>
      <dgm:t>
        <a:bodyPr/>
        <a:lstStyle/>
        <a:p>
          <a:endParaRPr lang="en-US"/>
        </a:p>
      </dgm:t>
    </dgm:pt>
    <dgm:pt modelId="{5D483288-4E2F-40F9-ABE0-960A0196BC13}" type="sibTrans" cxnId="{05A027F0-E17A-481C-BC0C-F160F08E5761}">
      <dgm:prSet/>
      <dgm:spPr/>
      <dgm:t>
        <a:bodyPr/>
        <a:lstStyle/>
        <a:p>
          <a:endParaRPr lang="en-US"/>
        </a:p>
      </dgm:t>
    </dgm:pt>
    <dgm:pt modelId="{AD454359-546C-4651-9E47-CC31C4E8CAEA}" type="pres">
      <dgm:prSet presAssocID="{D6016AB9-CFB1-4739-B1D9-D62E4B6DC579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hr-HR"/>
        </a:p>
      </dgm:t>
    </dgm:pt>
    <dgm:pt modelId="{A1D25C9F-6F23-4097-9E17-B825B73D8A7A}" type="pres">
      <dgm:prSet presAssocID="{B5393674-2EE8-466B-B265-0B06E44EC8E0}" presName="thickLine" presStyleLbl="alignNode1" presStyleIdx="0" presStyleCnt="2"/>
      <dgm:spPr/>
    </dgm:pt>
    <dgm:pt modelId="{935AD586-36F1-40A9-8D16-491CD95873E0}" type="pres">
      <dgm:prSet presAssocID="{B5393674-2EE8-466B-B265-0B06E44EC8E0}" presName="horz1" presStyleCnt="0"/>
      <dgm:spPr/>
    </dgm:pt>
    <dgm:pt modelId="{DE89E488-5F2A-4168-9062-D9101A2C0E29}" type="pres">
      <dgm:prSet presAssocID="{B5393674-2EE8-466B-B265-0B06E44EC8E0}" presName="tx1" presStyleLbl="revTx" presStyleIdx="0" presStyleCnt="2"/>
      <dgm:spPr/>
      <dgm:t>
        <a:bodyPr/>
        <a:lstStyle/>
        <a:p>
          <a:endParaRPr lang="hr-HR"/>
        </a:p>
      </dgm:t>
    </dgm:pt>
    <dgm:pt modelId="{7B6DFAC5-E084-47E4-B71E-D1CC59E7D61A}" type="pres">
      <dgm:prSet presAssocID="{B5393674-2EE8-466B-B265-0B06E44EC8E0}" presName="vert1" presStyleCnt="0"/>
      <dgm:spPr/>
    </dgm:pt>
    <dgm:pt modelId="{7317DC83-5D0F-4AF5-8294-174F8E848FB5}" type="pres">
      <dgm:prSet presAssocID="{9A0AE212-2A37-4486-BB83-A74A8E6004B8}" presName="thickLine" presStyleLbl="alignNode1" presStyleIdx="1" presStyleCnt="2"/>
      <dgm:spPr/>
    </dgm:pt>
    <dgm:pt modelId="{7C4AEE0C-6A93-4057-AD30-E5E79F0491C2}" type="pres">
      <dgm:prSet presAssocID="{9A0AE212-2A37-4486-BB83-A74A8E6004B8}" presName="horz1" presStyleCnt="0"/>
      <dgm:spPr/>
    </dgm:pt>
    <dgm:pt modelId="{2BE1585D-7D44-406F-AE65-67446F562EB6}" type="pres">
      <dgm:prSet presAssocID="{9A0AE212-2A37-4486-BB83-A74A8E6004B8}" presName="tx1" presStyleLbl="revTx" presStyleIdx="1" presStyleCnt="2"/>
      <dgm:spPr/>
      <dgm:t>
        <a:bodyPr/>
        <a:lstStyle/>
        <a:p>
          <a:endParaRPr lang="hr-HR"/>
        </a:p>
      </dgm:t>
    </dgm:pt>
    <dgm:pt modelId="{F131A3F8-075F-49F5-8EFE-BEC86E45369B}" type="pres">
      <dgm:prSet presAssocID="{9A0AE212-2A37-4486-BB83-A74A8E6004B8}" presName="vert1" presStyleCnt="0"/>
      <dgm:spPr/>
    </dgm:pt>
  </dgm:ptLst>
  <dgm:cxnLst>
    <dgm:cxn modelId="{05A027F0-E17A-481C-BC0C-F160F08E5761}" srcId="{D6016AB9-CFB1-4739-B1D9-D62E4B6DC579}" destId="{9A0AE212-2A37-4486-BB83-A74A8E6004B8}" srcOrd="1" destOrd="0" parTransId="{6E22A3EE-35AC-4B69-87B7-05A9A1FE2CC8}" sibTransId="{5D483288-4E2F-40F9-ABE0-960A0196BC13}"/>
    <dgm:cxn modelId="{1C8DF9E3-FE7F-475A-961B-4AA7D872CC0C}" type="presOf" srcId="{D6016AB9-CFB1-4739-B1D9-D62E4B6DC579}" destId="{AD454359-546C-4651-9E47-CC31C4E8CAEA}" srcOrd="0" destOrd="0" presId="urn:microsoft.com/office/officeart/2008/layout/LinedList"/>
    <dgm:cxn modelId="{DB510C2F-9AA6-4464-A87B-D10CBEA81FCC}" type="presOf" srcId="{9A0AE212-2A37-4486-BB83-A74A8E6004B8}" destId="{2BE1585D-7D44-406F-AE65-67446F562EB6}" srcOrd="0" destOrd="0" presId="urn:microsoft.com/office/officeart/2008/layout/LinedList"/>
    <dgm:cxn modelId="{2D0F1B0D-5A60-422B-B38E-4F68583BF457}" srcId="{D6016AB9-CFB1-4739-B1D9-D62E4B6DC579}" destId="{B5393674-2EE8-466B-B265-0B06E44EC8E0}" srcOrd="0" destOrd="0" parTransId="{72300DD6-A32B-49DB-BE90-A394DFAF52F5}" sibTransId="{46AA258B-3F85-4A2D-B3D9-862B3C35E301}"/>
    <dgm:cxn modelId="{C826D073-6CD2-44D6-8E42-2510E0219517}" type="presOf" srcId="{B5393674-2EE8-466B-B265-0B06E44EC8E0}" destId="{DE89E488-5F2A-4168-9062-D9101A2C0E29}" srcOrd="0" destOrd="0" presId="urn:microsoft.com/office/officeart/2008/layout/LinedList"/>
    <dgm:cxn modelId="{A34D0DFF-EACF-4B77-B556-9A368461DCDE}" type="presParOf" srcId="{AD454359-546C-4651-9E47-CC31C4E8CAEA}" destId="{A1D25C9F-6F23-4097-9E17-B825B73D8A7A}" srcOrd="0" destOrd="0" presId="urn:microsoft.com/office/officeart/2008/layout/LinedList"/>
    <dgm:cxn modelId="{BDFDE422-51CA-4AC2-8C53-7CAD9A63EA97}" type="presParOf" srcId="{AD454359-546C-4651-9E47-CC31C4E8CAEA}" destId="{935AD586-36F1-40A9-8D16-491CD95873E0}" srcOrd="1" destOrd="0" presId="urn:microsoft.com/office/officeart/2008/layout/LinedList"/>
    <dgm:cxn modelId="{6B364EE5-B219-431F-9B08-C630445ABFE3}" type="presParOf" srcId="{935AD586-36F1-40A9-8D16-491CD95873E0}" destId="{DE89E488-5F2A-4168-9062-D9101A2C0E29}" srcOrd="0" destOrd="0" presId="urn:microsoft.com/office/officeart/2008/layout/LinedList"/>
    <dgm:cxn modelId="{00AAA110-28CB-49CF-8827-DFBFF82A7E44}" type="presParOf" srcId="{935AD586-36F1-40A9-8D16-491CD95873E0}" destId="{7B6DFAC5-E084-47E4-B71E-D1CC59E7D61A}" srcOrd="1" destOrd="0" presId="urn:microsoft.com/office/officeart/2008/layout/LinedList"/>
    <dgm:cxn modelId="{4208CBBF-960C-4C11-8CC3-4A7ECF9EDB52}" type="presParOf" srcId="{AD454359-546C-4651-9E47-CC31C4E8CAEA}" destId="{7317DC83-5D0F-4AF5-8294-174F8E848FB5}" srcOrd="2" destOrd="0" presId="urn:microsoft.com/office/officeart/2008/layout/LinedList"/>
    <dgm:cxn modelId="{80B18937-EDA3-4DA6-B748-99504E8CB2F8}" type="presParOf" srcId="{AD454359-546C-4651-9E47-CC31C4E8CAEA}" destId="{7C4AEE0C-6A93-4057-AD30-E5E79F0491C2}" srcOrd="3" destOrd="0" presId="urn:microsoft.com/office/officeart/2008/layout/LinedList"/>
    <dgm:cxn modelId="{6A98119C-AB7D-47D8-8A1E-FB60CE42BE5E}" type="presParOf" srcId="{7C4AEE0C-6A93-4057-AD30-E5E79F0491C2}" destId="{2BE1585D-7D44-406F-AE65-67446F562EB6}" srcOrd="0" destOrd="0" presId="urn:microsoft.com/office/officeart/2008/layout/LinedList"/>
    <dgm:cxn modelId="{5082A73F-819C-4AF4-9738-53DE69485FF1}" type="presParOf" srcId="{7C4AEE0C-6A93-4057-AD30-E5E79F0491C2}" destId="{F131A3F8-075F-49F5-8EFE-BEC86E45369B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904344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8409139" cy="194113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Španjolski građanski rat 1936.-1039. godine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8409139" cy="1941136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kern="1200" dirty="0">
              <a:solidFill>
                <a:schemeClr val="tx1"/>
              </a:solidFill>
              <a:effectLst/>
            </a:rPr>
            <a:t>Hitler je isplanirao </a:t>
          </a:r>
          <a:r>
            <a:rPr lang="hr-HR" sz="4400" b="0" kern="1200" dirty="0">
              <a:solidFill>
                <a:schemeClr val="tx1"/>
              </a:solidFill>
              <a:effectLst/>
              <a:hlinkClick xmlns:r="http://schemas.openxmlformats.org/officeDocument/2006/relationships" r:id="rId1"/>
            </a:rPr>
            <a:t>događaj</a:t>
          </a:r>
          <a:r>
            <a:rPr lang="hr-HR" sz="4400" b="0" kern="1200" dirty="0">
              <a:solidFill>
                <a:schemeClr val="tx1"/>
              </a:solidFill>
              <a:effectLst/>
            </a:rPr>
            <a:t> koji će mu poslužiti kao povod za napad na Poljsku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Napad na Poljsku počeo je 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1. rujna 1939. godine </a:t>
          </a:r>
          <a:r>
            <a:rPr lang="hr-HR" sz="4400" b="0" i="0" kern="1200" dirty="0"/>
            <a:t>bez objave rata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Ujedinjeno Kraljevstvo i Francuska navijestile su </a:t>
          </a:r>
          <a:r>
            <a:rPr lang="hr-HR" sz="44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rat Njemačkoj – počeo je Drugi svjetski rat</a:t>
          </a:r>
          <a:endParaRPr lang="en-US" sz="44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3601040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3601040" cy="497289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Jedan od prepoznatljivih simbola Španjolskog građanskog rata slika </a:t>
          </a:r>
          <a:r>
            <a:rPr lang="hr-HR" sz="4000" i="1" kern="1200" dirty="0" err="1"/>
            <a:t>Guernica</a:t>
          </a:r>
          <a:r>
            <a:rPr lang="hr-HR" sz="4000" kern="1200" dirty="0"/>
            <a:t> Pabla Picassa</a:t>
          </a:r>
          <a:endParaRPr lang="en-US" sz="4000" b="0" kern="1200" dirty="0">
            <a:solidFill>
              <a:schemeClr val="tx1"/>
            </a:solidFill>
            <a:effectLst/>
            <a:latin typeface="+mn-lt"/>
          </a:endParaRPr>
        </a:p>
      </dsp:txBody>
      <dsp:txXfrm>
        <a:off x="0" y="0"/>
        <a:ext cx="3601040" cy="4972894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Talijanska okupacija Abesinije (Etiopije) 1936. godine – </a:t>
          </a:r>
          <a:r>
            <a:rPr lang="hr-HR" sz="4000" b="0" kern="1200" dirty="0">
              <a:solidFill>
                <a:schemeClr val="tx1"/>
              </a:solidFill>
              <a:effectLst/>
            </a:rPr>
            <a:t>slaba reakcija Lige naroda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Politika popuštanja </a:t>
          </a:r>
          <a:r>
            <a:rPr lang="hr-HR" sz="4000" kern="1200" dirty="0"/>
            <a:t>Lige naroda – prvi razlog takvoj politici bilo je izbjegavanje novog rata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Drugi razlog – mišljenje da je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Versajski mirovni ugovor bio nepravedan prema Njemačkoj</a:t>
          </a:r>
          <a:endParaRPr lang="en-US" sz="32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203596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203596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U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ožujku 1938. godine </a:t>
          </a:r>
          <a:r>
            <a:rPr lang="hr-HR" sz="4000" b="0" i="0" kern="1200" dirty="0"/>
            <a:t>Njemačka je pripojila 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Austriju – 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Anschluss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203596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5203596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5203596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Pripajanje je bilo suprotno odredbama Versajskog ugovora; bez oštrih reakcija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486446"/>
        <a:ext cx="5203596" cy="2486446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Hitler je izvršio pritisak na Čehoslovačku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U zapadnom dijelu Čehoslovačke živjela je brojna njemačka manjina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– </a:t>
          </a:r>
          <a:r>
            <a:rPr lang="hr-HR" sz="4000" b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sudetski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Nijemci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Konferencija u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Münchenu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1938. godine </a:t>
          </a:r>
          <a:r>
            <a:rPr lang="hr-HR" sz="4000" b="0" kern="1200" dirty="0">
              <a:solidFill>
                <a:schemeClr val="tx1"/>
              </a:solidFill>
              <a:effectLst/>
            </a:rPr>
            <a:t>– sudjelovali su Mussolini, Hitler, francuski premijer </a:t>
          </a:r>
          <a:r>
            <a:rPr lang="hr-HR" sz="4000" b="0" i="0" kern="1200" dirty="0" err="1">
              <a:solidFill>
                <a:schemeClr val="tx1"/>
              </a:solidFill>
              <a:effectLst/>
            </a:rPr>
            <a:t>Édouard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 </a:t>
          </a:r>
          <a:r>
            <a:rPr lang="hr-HR" sz="4000" b="0" i="0" kern="1200" dirty="0" err="1">
              <a:solidFill>
                <a:schemeClr val="tx1"/>
              </a:solidFill>
              <a:effectLst/>
            </a:rPr>
            <a:t>Daladier</a:t>
          </a:r>
          <a:r>
            <a:rPr lang="hr-HR" sz="4000" b="0" i="0" kern="1200" dirty="0">
              <a:solidFill>
                <a:schemeClr val="tx1"/>
              </a:solidFill>
              <a:effectLst/>
            </a:rPr>
            <a:t>, engleski premijer Neville Chamberlain</a:t>
          </a:r>
          <a:r>
            <a:rPr lang="hr-HR" sz="4000" b="0" kern="1200" dirty="0">
              <a:solidFill>
                <a:schemeClr val="tx1"/>
              </a:solidFill>
              <a:effectLst/>
            </a:rPr>
            <a:t>  </a:t>
          </a:r>
          <a:endParaRPr lang="en-US" sz="3200" b="0" u="none" kern="1200" baseline="0" dirty="0">
            <a:solidFill>
              <a:schemeClr val="tx1"/>
            </a:solidFill>
            <a:effectLst/>
          </a:endParaRPr>
        </a:p>
      </dsp:txBody>
      <dsp:txXfrm>
        <a:off x="0" y="3314453"/>
        <a:ext cx="11331019" cy="1656012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Minhenski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sporazum </a:t>
          </a:r>
          <a:r>
            <a:rPr lang="hr-HR" sz="4000" b="0" kern="1200" dirty="0">
              <a:solidFill>
                <a:schemeClr val="tx1"/>
              </a:solidFill>
              <a:effectLst/>
            </a:rPr>
            <a:t>– </a:t>
          </a:r>
          <a:r>
            <a:rPr lang="hr-HR" sz="4000" b="0" i="0" kern="1200" dirty="0"/>
            <a:t>odlučeno da Čehoslovačka mora predati Sudete Njemačkoj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Hitler je jamčio da neće zahtijevati daljnje teritorijalno širenje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Ožujak 1939. godine</a:t>
          </a:r>
          <a:r>
            <a:rPr lang="hr-HR" sz="4000" b="1" i="0" kern="1200" dirty="0">
              <a:solidFill>
                <a:schemeClr val="tx1"/>
              </a:solidFill>
            </a:rPr>
            <a:t> –</a:t>
          </a:r>
          <a:r>
            <a:rPr lang="hr-HR" sz="4000" b="0" i="0" kern="1200" dirty="0">
              <a:solidFill>
                <a:schemeClr val="tx1"/>
              </a:solidFill>
            </a:rPr>
            <a:t> Slovačka je proglasila neovisnost, a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Njemačka je pripojila cijelu Češku</a:t>
          </a:r>
          <a:endParaRPr lang="en-US" sz="40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kern="1200" dirty="0">
              <a:solidFill>
                <a:schemeClr val="tx1"/>
              </a:solidFill>
              <a:effectLst/>
            </a:rPr>
            <a:t>Nakon okupacije Češke, Hitler se okrenuo Poljskoj</a:t>
          </a:r>
          <a:endParaRPr lang="en-US" sz="4000" b="0" kern="1200" dirty="0">
            <a:solidFill>
              <a:schemeClr val="tx1"/>
            </a:solidFill>
            <a:effectLst/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Zahtijevao je da grad </a:t>
          </a:r>
          <a:r>
            <a:rPr lang="hr-HR" sz="4000" b="1" i="0" kern="1200" dirty="0" err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Danzig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pripadne Njemačkoj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just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kern="1200" dirty="0"/>
            <a:t>Drugi zahtjev – ustupanje područja poljskog koridora kojim je Istočna Pruska odsječena od ostatka Njemačke</a:t>
          </a:r>
          <a:endParaRPr lang="en-US" sz="40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2428"/>
          <a:ext cx="11331019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2428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kern="1200" dirty="0">
              <a:solidFill>
                <a:schemeClr val="tx1"/>
              </a:solidFill>
              <a:effectLst/>
            </a:rPr>
            <a:t>Poljska je </a:t>
          </a: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odbila njemačke zahtjeve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28"/>
        <a:ext cx="11331019" cy="1656012"/>
      </dsp:txXfrm>
    </dsp:sp>
    <dsp:sp modelId="{7317DC83-5D0F-4AF5-8294-174F8E848FB5}">
      <dsp:nvSpPr>
        <dsp:cNvPr id="0" name=""/>
        <dsp:cNvSpPr/>
      </dsp:nvSpPr>
      <dsp:spPr>
        <a:xfrm>
          <a:off x="0" y="1658440"/>
          <a:ext cx="11331019" cy="0"/>
        </a:xfrm>
        <a:prstGeom prst="line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accent2">
              <a:hueOff val="-727682"/>
              <a:satOff val="-41964"/>
              <a:lumOff val="431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1658440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b="0" i="0" kern="1200" dirty="0"/>
            <a:t>Sklopila savez s Ujedinjenim Kraljevstvom i Francuskom</a:t>
          </a:r>
          <a:endParaRPr lang="en-US" sz="44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1658440"/>
        <a:ext cx="11331019" cy="1656012"/>
      </dsp:txXfrm>
    </dsp:sp>
    <dsp:sp modelId="{98F156EA-2CE7-4F60-899F-EF1013A0AFB5}">
      <dsp:nvSpPr>
        <dsp:cNvPr id="0" name=""/>
        <dsp:cNvSpPr/>
      </dsp:nvSpPr>
      <dsp:spPr>
        <a:xfrm>
          <a:off x="0" y="3314453"/>
          <a:ext cx="11331019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D63CE12-6520-4EAA-93CB-795D66441780}">
      <dsp:nvSpPr>
        <dsp:cNvPr id="0" name=""/>
        <dsp:cNvSpPr/>
      </dsp:nvSpPr>
      <dsp:spPr>
        <a:xfrm>
          <a:off x="0" y="3314453"/>
          <a:ext cx="11331019" cy="165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7640" tIns="167640" rIns="167640" bIns="167640" numCol="1" spcCol="1270" anchor="t" anchorCtr="0">
          <a:noAutofit/>
        </a:bodyPr>
        <a:lstStyle/>
        <a:p>
          <a:pPr lvl="0" algn="just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400" kern="1200" dirty="0"/>
            <a:t>Hitler nastavio </a:t>
          </a:r>
          <a:r>
            <a:rPr lang="hr-HR" sz="44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vojne pripreme za napad na Poljsku</a:t>
          </a:r>
          <a:endParaRPr lang="en-US" sz="4400" b="1" u="none" kern="1200" baseline="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3314453"/>
        <a:ext cx="11331019" cy="1656012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1D25C9F-6F23-4097-9E17-B825B73D8A7A}">
      <dsp:nvSpPr>
        <dsp:cNvPr id="0" name=""/>
        <dsp:cNvSpPr/>
      </dsp:nvSpPr>
      <dsp:spPr>
        <a:xfrm>
          <a:off x="0" y="0"/>
          <a:ext cx="5910607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89E488-5F2A-4168-9062-D9101A2C0E29}">
      <dsp:nvSpPr>
        <dsp:cNvPr id="0" name=""/>
        <dsp:cNvSpPr/>
      </dsp:nvSpPr>
      <dsp:spPr>
        <a:xfrm>
          <a:off x="0" y="0"/>
          <a:ext cx="5910607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U kolovozu 1939. godine </a:t>
          </a:r>
          <a:r>
            <a:rPr lang="hr-HR" sz="4000" b="0" kern="1200" dirty="0">
              <a:solidFill>
                <a:schemeClr val="tx1"/>
              </a:solidFill>
              <a:effectLst/>
            </a:rPr>
            <a:t>između Njemačke i SSSR-a potpisan je </a:t>
          </a:r>
          <a:r>
            <a:rPr lang="hr-HR" sz="4000" b="1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sporazum o nenapadanju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0"/>
        <a:ext cx="5910607" cy="2486446"/>
      </dsp:txXfrm>
    </dsp:sp>
    <dsp:sp modelId="{7317DC83-5D0F-4AF5-8294-174F8E848FB5}">
      <dsp:nvSpPr>
        <dsp:cNvPr id="0" name=""/>
        <dsp:cNvSpPr/>
      </dsp:nvSpPr>
      <dsp:spPr>
        <a:xfrm>
          <a:off x="0" y="2486446"/>
          <a:ext cx="5910607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E1585D-7D44-406F-AE65-67446F562EB6}">
      <dsp:nvSpPr>
        <dsp:cNvPr id="0" name=""/>
        <dsp:cNvSpPr/>
      </dsp:nvSpPr>
      <dsp:spPr>
        <a:xfrm>
          <a:off x="0" y="2486446"/>
          <a:ext cx="5910607" cy="24864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lvl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4000" b="0" i="0" kern="1200" dirty="0"/>
            <a:t>Prema tajnom dijelu sporazuma, Njemačka i SSSR unaprijed su </a:t>
          </a:r>
          <a:r>
            <a:rPr lang="hr-HR" sz="4000" b="1" i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podijelili poljski teritorij</a:t>
          </a:r>
          <a:endParaRPr lang="en-US" sz="4000" b="1" kern="1200" dirty="0">
            <a:solidFill>
              <a:srgbClr val="C00000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2486446"/>
        <a:ext cx="5910607" cy="248644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B0F88E-A7DF-284F-A1F2-E1F7B06EC8E2}" type="datetimeFigureOut">
              <a:rPr lang="x-none" smtClean="0"/>
              <a:pPr/>
              <a:t>11.6.2021.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483E7D-6D4C-9243-8AB6-E0CBA248D5C0}" type="slidenum">
              <a:rPr lang="x-none" smtClean="0"/>
              <a:pPr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xmlns="" val="3060498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xmlns="" id="{D0586FC9-4836-3A4F-B879-7E176BB7C64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763563"/>
            <a:ext cx="9144000" cy="1655763"/>
          </a:xfrm>
          <a:prstGeom prst="rect">
            <a:avLst/>
          </a:prstGeom>
        </p:spPr>
        <p:txBody>
          <a:bodyPr anchor="ctr" anchorCtr="0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xmlns="" val="12048174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F884661-BC07-DB43-ACE4-C76FDBCAB4E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175782"/>
            <a:ext cx="9144000" cy="16557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x-none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3668636-3F03-9A4D-A07E-4D3D844D22A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134636"/>
            <a:ext cx="9144000" cy="1402448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Click to add subtitle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8743805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E30A3056-D0D8-D941-9E3E-3CB90F0E66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075156"/>
            <a:ext cx="10515600" cy="3304640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091A9F2-C729-2341-B482-5734A67FB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06093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63AF79-6B53-2145-9B06-E056E22FAB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846873"/>
            <a:ext cx="10515600" cy="196312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D9E1540-51D0-DB44-92D3-A2CAF9E1F3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126523"/>
            <a:ext cx="10515600" cy="196312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28537151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27B4757-4FED-8842-88AF-6000FF781F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F102282-D378-CA4C-BB43-5C975532C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3079994"/>
            <a:ext cx="5181600" cy="330908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6C541DD-582F-C940-8C2C-51E8AB332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22409785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805ECD3-309C-044C-8D21-1C7E9BF93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961853"/>
            <a:ext cx="5157787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BF34990-074E-E145-8441-5A712F581C6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856282"/>
            <a:ext cx="5157787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9363BF8-1ED2-A14D-9F8F-7BA0A36633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961853"/>
            <a:ext cx="5183188" cy="498353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0237EB3-F915-164A-A595-FA7259A5776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856282"/>
            <a:ext cx="5183188" cy="2637571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3D31C3F6-9B1E-5946-9E8C-C457DCD82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08703"/>
            <a:ext cx="10515600" cy="770868"/>
          </a:xfrm>
          <a:prstGeom prst="rect">
            <a:avLst/>
          </a:prstGeom>
        </p:spPr>
        <p:txBody>
          <a:bodyPr/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42741496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9908797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2D43BB-B237-8545-8520-729A3635C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857A5FA-C068-5940-9745-669F9D6010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922585"/>
            <a:ext cx="6172200" cy="417341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CEBDBD5-6927-BC40-9702-3BC77D20EE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51539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1542369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78846C75-9C21-254D-97A3-37AD9B0E5D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922585"/>
            <a:ext cx="6172200" cy="42653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4B57431F-6D70-BA4F-83EA-34122694F7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922585"/>
            <a:ext cx="3932237" cy="1711568"/>
          </a:xfrm>
          <a:prstGeom prst="rect">
            <a:avLst/>
          </a:prstGeo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x-none" dirty="0"/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xmlns="" id="{B418BF6F-6CBC-D944-B26F-3A5203D2140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4044461"/>
            <a:ext cx="3932237" cy="208449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xmlns="" val="41026714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98FB405-1E6C-494B-AC7D-5D3A9CDCFE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051710"/>
            <a:ext cx="10515600" cy="330464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x-none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AC86AE17-EBA8-2A46-9DC5-AE796C358A8C}"/>
              </a:ext>
            </a:extLst>
          </p:cNvPr>
          <p:cNvSpPr/>
          <p:nvPr userDrawn="1"/>
        </p:nvSpPr>
        <p:spPr>
          <a:xfrm>
            <a:off x="0" y="1"/>
            <a:ext cx="12192000" cy="1149177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itle Placeholder 7">
            <a:extLst>
              <a:ext uri="{FF2B5EF4-FFF2-40B4-BE49-F238E27FC236}">
                <a16:creationId xmlns:a16="http://schemas.microsoft.com/office/drawing/2014/main" xmlns="" id="{990277EE-41BA-9346-9DBF-15C1409D8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61985"/>
            <a:ext cx="10515600" cy="8246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GB" dirty="0"/>
              <a:t>Click to edit Master title style</a:t>
            </a:r>
            <a:endParaRPr lang="x-none" dirty="0"/>
          </a:p>
        </p:txBody>
      </p:sp>
      <p:pic>
        <p:nvPicPr>
          <p:cNvPr id="5" name="Picture 2" descr="C:\Radni\Desktop\ppt-header-KLIO 8.png"/>
          <p:cNvPicPr>
            <a:picLocks noChangeAspect="1" noChangeArrowheads="1"/>
          </p:cNvPicPr>
          <p:nvPr userDrawn="1"/>
        </p:nvPicPr>
        <p:blipFill>
          <a:blip r:embed="rId11"/>
          <a:srcRect/>
          <a:stretch>
            <a:fillRect/>
          </a:stretch>
        </p:blipFill>
        <p:spPr bwMode="auto">
          <a:xfrm>
            <a:off x="1" y="-8918"/>
            <a:ext cx="12192000" cy="1158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45696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9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.jpeg"/><Relationship Id="rId4" Type="http://schemas.openxmlformats.org/officeDocument/2006/relationships/image" Target="../media/image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18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6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8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slov 2">
            <a:extLst>
              <a:ext uri="{FF2B5EF4-FFF2-40B4-BE49-F238E27FC236}">
                <a16:creationId xmlns:a16="http://schemas.microsoft.com/office/drawing/2014/main" xmlns="" id="{6302B887-05EF-4A11-954B-6AD6BC4DAD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1728" y="2234153"/>
            <a:ext cx="9216272" cy="2185447"/>
          </a:xfrm>
          <a:custGeom>
            <a:avLst/>
            <a:gdLst>
              <a:gd name="connsiteX0" fmla="*/ 273181 w 9216272"/>
              <a:gd name="connsiteY0" fmla="*/ 273181 h 2185447"/>
              <a:gd name="connsiteX1" fmla="*/ 680000 w 9216272"/>
              <a:gd name="connsiteY1" fmla="*/ 273181 h 2185447"/>
              <a:gd name="connsiteX2" fmla="*/ 1520314 w 9216272"/>
              <a:gd name="connsiteY2" fmla="*/ 273181 h 2185447"/>
              <a:gd name="connsiteX3" fmla="*/ 2100531 w 9216272"/>
              <a:gd name="connsiteY3" fmla="*/ 273181 h 2185447"/>
              <a:gd name="connsiteX4" fmla="*/ 2594049 w 9216272"/>
              <a:gd name="connsiteY4" fmla="*/ 273181 h 2185447"/>
              <a:gd name="connsiteX5" fmla="*/ 3000868 w 9216272"/>
              <a:gd name="connsiteY5" fmla="*/ 273181 h 2185447"/>
              <a:gd name="connsiteX6" fmla="*/ 3407687 w 9216272"/>
              <a:gd name="connsiteY6" fmla="*/ 273181 h 2185447"/>
              <a:gd name="connsiteX7" fmla="*/ 3814506 w 9216272"/>
              <a:gd name="connsiteY7" fmla="*/ 273181 h 2185447"/>
              <a:gd name="connsiteX8" fmla="*/ 4394723 w 9216272"/>
              <a:gd name="connsiteY8" fmla="*/ 273181 h 2185447"/>
              <a:gd name="connsiteX9" fmla="*/ 5235037 w 9216272"/>
              <a:gd name="connsiteY9" fmla="*/ 273181 h 2185447"/>
              <a:gd name="connsiteX10" fmla="*/ 5988652 w 9216272"/>
              <a:gd name="connsiteY10" fmla="*/ 273181 h 2185447"/>
              <a:gd name="connsiteX11" fmla="*/ 6655569 w 9216272"/>
              <a:gd name="connsiteY11" fmla="*/ 273181 h 2185447"/>
              <a:gd name="connsiteX12" fmla="*/ 7062387 w 9216272"/>
              <a:gd name="connsiteY12" fmla="*/ 273181 h 2185447"/>
              <a:gd name="connsiteX13" fmla="*/ 7729304 w 9216272"/>
              <a:gd name="connsiteY13" fmla="*/ 273181 h 2185447"/>
              <a:gd name="connsiteX14" fmla="*/ 8943091 w 9216272"/>
              <a:gd name="connsiteY14" fmla="*/ 273181 h 2185447"/>
              <a:gd name="connsiteX15" fmla="*/ 8943091 w 9216272"/>
              <a:gd name="connsiteY15" fmla="*/ 803152 h 2185447"/>
              <a:gd name="connsiteX16" fmla="*/ 8943091 w 9216272"/>
              <a:gd name="connsiteY16" fmla="*/ 1333123 h 2185447"/>
              <a:gd name="connsiteX17" fmla="*/ 8943091 w 9216272"/>
              <a:gd name="connsiteY17" fmla="*/ 1912266 h 2185447"/>
              <a:gd name="connsiteX18" fmla="*/ 8362874 w 9216272"/>
              <a:gd name="connsiteY18" fmla="*/ 1912266 h 2185447"/>
              <a:gd name="connsiteX19" fmla="*/ 7782657 w 9216272"/>
              <a:gd name="connsiteY19" fmla="*/ 1912266 h 2185447"/>
              <a:gd name="connsiteX20" fmla="*/ 7115741 w 9216272"/>
              <a:gd name="connsiteY20" fmla="*/ 1912266 h 2185447"/>
              <a:gd name="connsiteX21" fmla="*/ 6448825 w 9216272"/>
              <a:gd name="connsiteY21" fmla="*/ 1912266 h 2185447"/>
              <a:gd name="connsiteX22" fmla="*/ 5868608 w 9216272"/>
              <a:gd name="connsiteY22" fmla="*/ 1912266 h 2185447"/>
              <a:gd name="connsiteX23" fmla="*/ 5201691 w 9216272"/>
              <a:gd name="connsiteY23" fmla="*/ 1912266 h 2185447"/>
              <a:gd name="connsiteX24" fmla="*/ 4794873 w 9216272"/>
              <a:gd name="connsiteY24" fmla="*/ 1912266 h 2185447"/>
              <a:gd name="connsiteX25" fmla="*/ 4127956 w 9216272"/>
              <a:gd name="connsiteY25" fmla="*/ 1912266 h 2185447"/>
              <a:gd name="connsiteX26" fmla="*/ 3461040 w 9216272"/>
              <a:gd name="connsiteY26" fmla="*/ 1912266 h 2185447"/>
              <a:gd name="connsiteX27" fmla="*/ 2967522 w 9216272"/>
              <a:gd name="connsiteY27" fmla="*/ 1912266 h 2185447"/>
              <a:gd name="connsiteX28" fmla="*/ 2474004 w 9216272"/>
              <a:gd name="connsiteY28" fmla="*/ 1912266 h 2185447"/>
              <a:gd name="connsiteX29" fmla="*/ 1720389 w 9216272"/>
              <a:gd name="connsiteY29" fmla="*/ 1912266 h 2185447"/>
              <a:gd name="connsiteX30" fmla="*/ 1313570 w 9216272"/>
              <a:gd name="connsiteY30" fmla="*/ 1912266 h 2185447"/>
              <a:gd name="connsiteX31" fmla="*/ 273181 w 9216272"/>
              <a:gd name="connsiteY31" fmla="*/ 1912266 h 2185447"/>
              <a:gd name="connsiteX32" fmla="*/ 273181 w 9216272"/>
              <a:gd name="connsiteY32" fmla="*/ 1398686 h 2185447"/>
              <a:gd name="connsiteX33" fmla="*/ 273181 w 9216272"/>
              <a:gd name="connsiteY33" fmla="*/ 885106 h 2185447"/>
              <a:gd name="connsiteX34" fmla="*/ 273181 w 9216272"/>
              <a:gd name="connsiteY34" fmla="*/ 273181 h 2185447"/>
              <a:gd name="connsiteX0" fmla="*/ 0 w 9216272"/>
              <a:gd name="connsiteY0" fmla="*/ 0 h 2185447"/>
              <a:gd name="connsiteX1" fmla="*/ 750468 w 9216272"/>
              <a:gd name="connsiteY1" fmla="*/ 0 h 2185447"/>
              <a:gd name="connsiteX2" fmla="*/ 1132285 w 9216272"/>
              <a:gd name="connsiteY2" fmla="*/ 0 h 2185447"/>
              <a:gd name="connsiteX3" fmla="*/ 1974915 w 9216272"/>
              <a:gd name="connsiteY3" fmla="*/ 0 h 2185447"/>
              <a:gd name="connsiteX4" fmla="*/ 2633221 w 9216272"/>
              <a:gd name="connsiteY4" fmla="*/ 0 h 2185447"/>
              <a:gd name="connsiteX5" fmla="*/ 3107200 w 9216272"/>
              <a:gd name="connsiteY5" fmla="*/ 0 h 2185447"/>
              <a:gd name="connsiteX6" fmla="*/ 3581180 w 9216272"/>
              <a:gd name="connsiteY6" fmla="*/ 0 h 2185447"/>
              <a:gd name="connsiteX7" fmla="*/ 4147322 w 9216272"/>
              <a:gd name="connsiteY7" fmla="*/ 0 h 2185447"/>
              <a:gd name="connsiteX8" fmla="*/ 4713465 w 9216272"/>
              <a:gd name="connsiteY8" fmla="*/ 0 h 2185447"/>
              <a:gd name="connsiteX9" fmla="*/ 5187445 w 9216272"/>
              <a:gd name="connsiteY9" fmla="*/ 0 h 2185447"/>
              <a:gd name="connsiteX10" fmla="*/ 5845750 w 9216272"/>
              <a:gd name="connsiteY10" fmla="*/ 0 h 2185447"/>
              <a:gd name="connsiteX11" fmla="*/ 6227567 w 9216272"/>
              <a:gd name="connsiteY11" fmla="*/ 0 h 2185447"/>
              <a:gd name="connsiteX12" fmla="*/ 6978035 w 9216272"/>
              <a:gd name="connsiteY12" fmla="*/ 0 h 2185447"/>
              <a:gd name="connsiteX13" fmla="*/ 7544177 w 9216272"/>
              <a:gd name="connsiteY13" fmla="*/ 0 h 2185447"/>
              <a:gd name="connsiteX14" fmla="*/ 8110319 w 9216272"/>
              <a:gd name="connsiteY14" fmla="*/ 0 h 2185447"/>
              <a:gd name="connsiteX15" fmla="*/ 8584299 w 9216272"/>
              <a:gd name="connsiteY15" fmla="*/ 0 h 2185447"/>
              <a:gd name="connsiteX16" fmla="*/ 9216272 w 9216272"/>
              <a:gd name="connsiteY16" fmla="*/ 0 h 2185447"/>
              <a:gd name="connsiteX17" fmla="*/ 8943091 w 9216272"/>
              <a:gd name="connsiteY17" fmla="*/ 273181 h 2185447"/>
              <a:gd name="connsiteX18" fmla="*/ 8276175 w 9216272"/>
              <a:gd name="connsiteY18" fmla="*/ 273181 h 2185447"/>
              <a:gd name="connsiteX19" fmla="*/ 7782657 w 9216272"/>
              <a:gd name="connsiteY19" fmla="*/ 273181 h 2185447"/>
              <a:gd name="connsiteX20" fmla="*/ 7289139 w 9216272"/>
              <a:gd name="connsiteY20" fmla="*/ 273181 h 2185447"/>
              <a:gd name="connsiteX21" fmla="*/ 6622223 w 9216272"/>
              <a:gd name="connsiteY21" fmla="*/ 273181 h 2185447"/>
              <a:gd name="connsiteX22" fmla="*/ 6215404 w 9216272"/>
              <a:gd name="connsiteY22" fmla="*/ 273181 h 2185447"/>
              <a:gd name="connsiteX23" fmla="*/ 5461789 w 9216272"/>
              <a:gd name="connsiteY23" fmla="*/ 273181 h 2185447"/>
              <a:gd name="connsiteX24" fmla="*/ 4794873 w 9216272"/>
              <a:gd name="connsiteY24" fmla="*/ 273181 h 2185447"/>
              <a:gd name="connsiteX25" fmla="*/ 4214655 w 9216272"/>
              <a:gd name="connsiteY25" fmla="*/ 273181 h 2185447"/>
              <a:gd name="connsiteX26" fmla="*/ 3374341 w 9216272"/>
              <a:gd name="connsiteY26" fmla="*/ 273181 h 2185447"/>
              <a:gd name="connsiteX27" fmla="*/ 2880823 w 9216272"/>
              <a:gd name="connsiteY27" fmla="*/ 273181 h 2185447"/>
              <a:gd name="connsiteX28" fmla="*/ 2387305 w 9216272"/>
              <a:gd name="connsiteY28" fmla="*/ 273181 h 2185447"/>
              <a:gd name="connsiteX29" fmla="*/ 1893787 w 9216272"/>
              <a:gd name="connsiteY29" fmla="*/ 273181 h 2185447"/>
              <a:gd name="connsiteX30" fmla="*/ 1226871 w 9216272"/>
              <a:gd name="connsiteY30" fmla="*/ 273181 h 2185447"/>
              <a:gd name="connsiteX31" fmla="*/ 273181 w 9216272"/>
              <a:gd name="connsiteY31" fmla="*/ 273181 h 2185447"/>
              <a:gd name="connsiteX32" fmla="*/ 0 w 9216272"/>
              <a:gd name="connsiteY32" fmla="*/ 0 h 2185447"/>
              <a:gd name="connsiteX0" fmla="*/ 0 w 9216272"/>
              <a:gd name="connsiteY0" fmla="*/ 2185447 h 2185447"/>
              <a:gd name="connsiteX1" fmla="*/ 273181 w 9216272"/>
              <a:gd name="connsiteY1" fmla="*/ 1912266 h 2185447"/>
              <a:gd name="connsiteX2" fmla="*/ 766699 w 9216272"/>
              <a:gd name="connsiteY2" fmla="*/ 1912266 h 2185447"/>
              <a:gd name="connsiteX3" fmla="*/ 1433615 w 9216272"/>
              <a:gd name="connsiteY3" fmla="*/ 1912266 h 2185447"/>
              <a:gd name="connsiteX4" fmla="*/ 1927133 w 9216272"/>
              <a:gd name="connsiteY4" fmla="*/ 1912266 h 2185447"/>
              <a:gd name="connsiteX5" fmla="*/ 2420651 w 9216272"/>
              <a:gd name="connsiteY5" fmla="*/ 1912266 h 2185447"/>
              <a:gd name="connsiteX6" fmla="*/ 3000868 w 9216272"/>
              <a:gd name="connsiteY6" fmla="*/ 1912266 h 2185447"/>
              <a:gd name="connsiteX7" fmla="*/ 3494386 w 9216272"/>
              <a:gd name="connsiteY7" fmla="*/ 1912266 h 2185447"/>
              <a:gd name="connsiteX8" fmla="*/ 4248001 w 9216272"/>
              <a:gd name="connsiteY8" fmla="*/ 1912266 h 2185447"/>
              <a:gd name="connsiteX9" fmla="*/ 5088316 w 9216272"/>
              <a:gd name="connsiteY9" fmla="*/ 1912266 h 2185447"/>
              <a:gd name="connsiteX10" fmla="*/ 5668533 w 9216272"/>
              <a:gd name="connsiteY10" fmla="*/ 1912266 h 2185447"/>
              <a:gd name="connsiteX11" fmla="*/ 6162051 w 9216272"/>
              <a:gd name="connsiteY11" fmla="*/ 1912266 h 2185447"/>
              <a:gd name="connsiteX12" fmla="*/ 6568869 w 9216272"/>
              <a:gd name="connsiteY12" fmla="*/ 1912266 h 2185447"/>
              <a:gd name="connsiteX13" fmla="*/ 7149087 w 9216272"/>
              <a:gd name="connsiteY13" fmla="*/ 1912266 h 2185447"/>
              <a:gd name="connsiteX14" fmla="*/ 7816003 w 9216272"/>
              <a:gd name="connsiteY14" fmla="*/ 1912266 h 2185447"/>
              <a:gd name="connsiteX15" fmla="*/ 8943091 w 9216272"/>
              <a:gd name="connsiteY15" fmla="*/ 1912266 h 2185447"/>
              <a:gd name="connsiteX16" fmla="*/ 9216272 w 9216272"/>
              <a:gd name="connsiteY16" fmla="*/ 2185447 h 2185447"/>
              <a:gd name="connsiteX17" fmla="*/ 8834455 w 9216272"/>
              <a:gd name="connsiteY17" fmla="*/ 2185447 h 2185447"/>
              <a:gd name="connsiteX18" fmla="*/ 7991824 w 9216272"/>
              <a:gd name="connsiteY18" fmla="*/ 2185447 h 2185447"/>
              <a:gd name="connsiteX19" fmla="*/ 7610007 w 9216272"/>
              <a:gd name="connsiteY19" fmla="*/ 2185447 h 2185447"/>
              <a:gd name="connsiteX20" fmla="*/ 7043865 w 9216272"/>
              <a:gd name="connsiteY20" fmla="*/ 2185447 h 2185447"/>
              <a:gd name="connsiteX21" fmla="*/ 6201234 w 9216272"/>
              <a:gd name="connsiteY21" fmla="*/ 2185447 h 2185447"/>
              <a:gd name="connsiteX22" fmla="*/ 5819417 w 9216272"/>
              <a:gd name="connsiteY22" fmla="*/ 2185447 h 2185447"/>
              <a:gd name="connsiteX23" fmla="*/ 5253275 w 9216272"/>
              <a:gd name="connsiteY23" fmla="*/ 2185447 h 2185447"/>
              <a:gd name="connsiteX24" fmla="*/ 4687133 w 9216272"/>
              <a:gd name="connsiteY24" fmla="*/ 2185447 h 2185447"/>
              <a:gd name="connsiteX25" fmla="*/ 4028827 w 9216272"/>
              <a:gd name="connsiteY25" fmla="*/ 2185447 h 2185447"/>
              <a:gd name="connsiteX26" fmla="*/ 3370522 w 9216272"/>
              <a:gd name="connsiteY26" fmla="*/ 2185447 h 2185447"/>
              <a:gd name="connsiteX27" fmla="*/ 2527892 w 9216272"/>
              <a:gd name="connsiteY27" fmla="*/ 2185447 h 2185447"/>
              <a:gd name="connsiteX28" fmla="*/ 2146075 w 9216272"/>
              <a:gd name="connsiteY28" fmla="*/ 2185447 h 2185447"/>
              <a:gd name="connsiteX29" fmla="*/ 1672095 w 9216272"/>
              <a:gd name="connsiteY29" fmla="*/ 2185447 h 2185447"/>
              <a:gd name="connsiteX30" fmla="*/ 921627 w 9216272"/>
              <a:gd name="connsiteY30" fmla="*/ 2185447 h 2185447"/>
              <a:gd name="connsiteX31" fmla="*/ 0 w 9216272"/>
              <a:gd name="connsiteY31" fmla="*/ 2185447 h 2185447"/>
              <a:gd name="connsiteX0" fmla="*/ 0 w 9216272"/>
              <a:gd name="connsiteY0" fmla="*/ 0 h 2185447"/>
              <a:gd name="connsiteX1" fmla="*/ 273181 w 9216272"/>
              <a:gd name="connsiteY1" fmla="*/ 273181 h 2185447"/>
              <a:gd name="connsiteX2" fmla="*/ 273181 w 9216272"/>
              <a:gd name="connsiteY2" fmla="*/ 852324 h 2185447"/>
              <a:gd name="connsiteX3" fmla="*/ 273181 w 9216272"/>
              <a:gd name="connsiteY3" fmla="*/ 1415077 h 2185447"/>
              <a:gd name="connsiteX4" fmla="*/ 273181 w 9216272"/>
              <a:gd name="connsiteY4" fmla="*/ 1912266 h 2185447"/>
              <a:gd name="connsiteX5" fmla="*/ 0 w 9216272"/>
              <a:gd name="connsiteY5" fmla="*/ 2185447 h 2185447"/>
              <a:gd name="connsiteX6" fmla="*/ 0 w 9216272"/>
              <a:gd name="connsiteY6" fmla="*/ 1595376 h 2185447"/>
              <a:gd name="connsiteX7" fmla="*/ 0 w 9216272"/>
              <a:gd name="connsiteY7" fmla="*/ 1070869 h 2185447"/>
              <a:gd name="connsiteX8" fmla="*/ 0 w 9216272"/>
              <a:gd name="connsiteY8" fmla="*/ 568216 h 2185447"/>
              <a:gd name="connsiteX9" fmla="*/ 0 w 9216272"/>
              <a:gd name="connsiteY9" fmla="*/ 0 h 2185447"/>
              <a:gd name="connsiteX0" fmla="*/ 9216272 w 9216272"/>
              <a:gd name="connsiteY0" fmla="*/ 0 h 2185447"/>
              <a:gd name="connsiteX1" fmla="*/ 9216272 w 9216272"/>
              <a:gd name="connsiteY1" fmla="*/ 480798 h 2185447"/>
              <a:gd name="connsiteX2" fmla="*/ 9216272 w 9216272"/>
              <a:gd name="connsiteY2" fmla="*/ 1070869 h 2185447"/>
              <a:gd name="connsiteX3" fmla="*/ 9216272 w 9216272"/>
              <a:gd name="connsiteY3" fmla="*/ 1573522 h 2185447"/>
              <a:gd name="connsiteX4" fmla="*/ 9216272 w 9216272"/>
              <a:gd name="connsiteY4" fmla="*/ 2185447 h 2185447"/>
              <a:gd name="connsiteX5" fmla="*/ 8943091 w 9216272"/>
              <a:gd name="connsiteY5" fmla="*/ 1912266 h 2185447"/>
              <a:gd name="connsiteX6" fmla="*/ 8943091 w 9216272"/>
              <a:gd name="connsiteY6" fmla="*/ 1382295 h 2185447"/>
              <a:gd name="connsiteX7" fmla="*/ 8943091 w 9216272"/>
              <a:gd name="connsiteY7" fmla="*/ 852324 h 2185447"/>
              <a:gd name="connsiteX8" fmla="*/ 8943091 w 9216272"/>
              <a:gd name="connsiteY8" fmla="*/ 273181 h 2185447"/>
              <a:gd name="connsiteX9" fmla="*/ 9216272 w 9216272"/>
              <a:gd name="connsiteY9" fmla="*/ 0 h 2185447"/>
              <a:gd name="connsiteX0" fmla="*/ 0 w 9216272"/>
              <a:gd name="connsiteY0" fmla="*/ 0 h 2185447"/>
              <a:gd name="connsiteX1" fmla="*/ 658305 w 9216272"/>
              <a:gd name="connsiteY1" fmla="*/ 0 h 2185447"/>
              <a:gd name="connsiteX2" fmla="*/ 1408773 w 9216272"/>
              <a:gd name="connsiteY2" fmla="*/ 0 h 2185447"/>
              <a:gd name="connsiteX3" fmla="*/ 2067078 w 9216272"/>
              <a:gd name="connsiteY3" fmla="*/ 0 h 2185447"/>
              <a:gd name="connsiteX4" fmla="*/ 2448895 w 9216272"/>
              <a:gd name="connsiteY4" fmla="*/ 0 h 2185447"/>
              <a:gd name="connsiteX5" fmla="*/ 3107200 w 9216272"/>
              <a:gd name="connsiteY5" fmla="*/ 0 h 2185447"/>
              <a:gd name="connsiteX6" fmla="*/ 3765505 w 9216272"/>
              <a:gd name="connsiteY6" fmla="*/ 0 h 2185447"/>
              <a:gd name="connsiteX7" fmla="*/ 4331648 w 9216272"/>
              <a:gd name="connsiteY7" fmla="*/ 0 h 2185447"/>
              <a:gd name="connsiteX8" fmla="*/ 5174278 w 9216272"/>
              <a:gd name="connsiteY8" fmla="*/ 0 h 2185447"/>
              <a:gd name="connsiteX9" fmla="*/ 6016909 w 9216272"/>
              <a:gd name="connsiteY9" fmla="*/ 0 h 2185447"/>
              <a:gd name="connsiteX10" fmla="*/ 6675214 w 9216272"/>
              <a:gd name="connsiteY10" fmla="*/ 0 h 2185447"/>
              <a:gd name="connsiteX11" fmla="*/ 7425682 w 9216272"/>
              <a:gd name="connsiteY11" fmla="*/ 0 h 2185447"/>
              <a:gd name="connsiteX12" fmla="*/ 8083987 w 9216272"/>
              <a:gd name="connsiteY12" fmla="*/ 0 h 2185447"/>
              <a:gd name="connsiteX13" fmla="*/ 9216272 w 9216272"/>
              <a:gd name="connsiteY13" fmla="*/ 0 h 2185447"/>
              <a:gd name="connsiteX14" fmla="*/ 9216272 w 9216272"/>
              <a:gd name="connsiteY14" fmla="*/ 590071 h 2185447"/>
              <a:gd name="connsiteX15" fmla="*/ 9216272 w 9216272"/>
              <a:gd name="connsiteY15" fmla="*/ 1114578 h 2185447"/>
              <a:gd name="connsiteX16" fmla="*/ 9216272 w 9216272"/>
              <a:gd name="connsiteY16" fmla="*/ 1682794 h 2185447"/>
              <a:gd name="connsiteX17" fmla="*/ 9216272 w 9216272"/>
              <a:gd name="connsiteY17" fmla="*/ 2185447 h 2185447"/>
              <a:gd name="connsiteX18" fmla="*/ 8373641 w 9216272"/>
              <a:gd name="connsiteY18" fmla="*/ 2185447 h 2185447"/>
              <a:gd name="connsiteX19" fmla="*/ 7807499 w 9216272"/>
              <a:gd name="connsiteY19" fmla="*/ 2185447 h 2185447"/>
              <a:gd name="connsiteX20" fmla="*/ 7425682 w 9216272"/>
              <a:gd name="connsiteY20" fmla="*/ 2185447 h 2185447"/>
              <a:gd name="connsiteX21" fmla="*/ 6767377 w 9216272"/>
              <a:gd name="connsiteY21" fmla="*/ 2185447 h 2185447"/>
              <a:gd name="connsiteX22" fmla="*/ 5924746 w 9216272"/>
              <a:gd name="connsiteY22" fmla="*/ 2185447 h 2185447"/>
              <a:gd name="connsiteX23" fmla="*/ 5082116 w 9216272"/>
              <a:gd name="connsiteY23" fmla="*/ 2185447 h 2185447"/>
              <a:gd name="connsiteX24" fmla="*/ 4423811 w 9216272"/>
              <a:gd name="connsiteY24" fmla="*/ 2185447 h 2185447"/>
              <a:gd name="connsiteX25" fmla="*/ 4041994 w 9216272"/>
              <a:gd name="connsiteY25" fmla="*/ 2185447 h 2185447"/>
              <a:gd name="connsiteX26" fmla="*/ 3199363 w 9216272"/>
              <a:gd name="connsiteY26" fmla="*/ 2185447 h 2185447"/>
              <a:gd name="connsiteX27" fmla="*/ 2817546 w 9216272"/>
              <a:gd name="connsiteY27" fmla="*/ 2185447 h 2185447"/>
              <a:gd name="connsiteX28" fmla="*/ 2159241 w 9216272"/>
              <a:gd name="connsiteY28" fmla="*/ 2185447 h 2185447"/>
              <a:gd name="connsiteX29" fmla="*/ 1408773 w 9216272"/>
              <a:gd name="connsiteY29" fmla="*/ 2185447 h 2185447"/>
              <a:gd name="connsiteX30" fmla="*/ 934793 w 9216272"/>
              <a:gd name="connsiteY30" fmla="*/ 2185447 h 2185447"/>
              <a:gd name="connsiteX31" fmla="*/ 0 w 9216272"/>
              <a:gd name="connsiteY31" fmla="*/ 2185447 h 2185447"/>
              <a:gd name="connsiteX32" fmla="*/ 0 w 9216272"/>
              <a:gd name="connsiteY32" fmla="*/ 1639085 h 2185447"/>
              <a:gd name="connsiteX33" fmla="*/ 0 w 9216272"/>
              <a:gd name="connsiteY33" fmla="*/ 1136432 h 2185447"/>
              <a:gd name="connsiteX34" fmla="*/ 0 w 9216272"/>
              <a:gd name="connsiteY34" fmla="*/ 546362 h 2185447"/>
              <a:gd name="connsiteX35" fmla="*/ 0 w 9216272"/>
              <a:gd name="connsiteY35" fmla="*/ 0 h 2185447"/>
              <a:gd name="connsiteX36" fmla="*/ 273181 w 9216272"/>
              <a:gd name="connsiteY36" fmla="*/ 273181 h 2185447"/>
              <a:gd name="connsiteX37" fmla="*/ 1026796 w 9216272"/>
              <a:gd name="connsiteY37" fmla="*/ 273181 h 2185447"/>
              <a:gd name="connsiteX38" fmla="*/ 1520314 w 9216272"/>
              <a:gd name="connsiteY38" fmla="*/ 273181 h 2185447"/>
              <a:gd name="connsiteX39" fmla="*/ 1927133 w 9216272"/>
              <a:gd name="connsiteY39" fmla="*/ 273181 h 2185447"/>
              <a:gd name="connsiteX40" fmla="*/ 2680748 w 9216272"/>
              <a:gd name="connsiteY40" fmla="*/ 273181 h 2185447"/>
              <a:gd name="connsiteX41" fmla="*/ 3347664 w 9216272"/>
              <a:gd name="connsiteY41" fmla="*/ 273181 h 2185447"/>
              <a:gd name="connsiteX42" fmla="*/ 3927882 w 9216272"/>
              <a:gd name="connsiteY42" fmla="*/ 273181 h 2185447"/>
              <a:gd name="connsiteX43" fmla="*/ 4681497 w 9216272"/>
              <a:gd name="connsiteY43" fmla="*/ 273181 h 2185447"/>
              <a:gd name="connsiteX44" fmla="*/ 5348413 w 9216272"/>
              <a:gd name="connsiteY44" fmla="*/ 273181 h 2185447"/>
              <a:gd name="connsiteX45" fmla="*/ 5928630 w 9216272"/>
              <a:gd name="connsiteY45" fmla="*/ 273181 h 2185447"/>
              <a:gd name="connsiteX46" fmla="*/ 6335449 w 9216272"/>
              <a:gd name="connsiteY46" fmla="*/ 273181 h 2185447"/>
              <a:gd name="connsiteX47" fmla="*/ 6828967 w 9216272"/>
              <a:gd name="connsiteY47" fmla="*/ 273181 h 2185447"/>
              <a:gd name="connsiteX48" fmla="*/ 7235786 w 9216272"/>
              <a:gd name="connsiteY48" fmla="*/ 273181 h 2185447"/>
              <a:gd name="connsiteX49" fmla="*/ 7816003 w 9216272"/>
              <a:gd name="connsiteY49" fmla="*/ 273181 h 2185447"/>
              <a:gd name="connsiteX50" fmla="*/ 8943091 w 9216272"/>
              <a:gd name="connsiteY50" fmla="*/ 273181 h 2185447"/>
              <a:gd name="connsiteX51" fmla="*/ 8943091 w 9216272"/>
              <a:gd name="connsiteY51" fmla="*/ 786761 h 2185447"/>
              <a:gd name="connsiteX52" fmla="*/ 8943091 w 9216272"/>
              <a:gd name="connsiteY52" fmla="*/ 1365904 h 2185447"/>
              <a:gd name="connsiteX53" fmla="*/ 8943091 w 9216272"/>
              <a:gd name="connsiteY53" fmla="*/ 1912266 h 2185447"/>
              <a:gd name="connsiteX54" fmla="*/ 8536272 w 9216272"/>
              <a:gd name="connsiteY54" fmla="*/ 1912266 h 2185447"/>
              <a:gd name="connsiteX55" fmla="*/ 7869356 w 9216272"/>
              <a:gd name="connsiteY55" fmla="*/ 1912266 h 2185447"/>
              <a:gd name="connsiteX56" fmla="*/ 7289139 w 9216272"/>
              <a:gd name="connsiteY56" fmla="*/ 1912266 h 2185447"/>
              <a:gd name="connsiteX57" fmla="*/ 6795621 w 9216272"/>
              <a:gd name="connsiteY57" fmla="*/ 1912266 h 2185447"/>
              <a:gd name="connsiteX58" fmla="*/ 6128705 w 9216272"/>
              <a:gd name="connsiteY58" fmla="*/ 1912266 h 2185447"/>
              <a:gd name="connsiteX59" fmla="*/ 5288390 w 9216272"/>
              <a:gd name="connsiteY59" fmla="*/ 1912266 h 2185447"/>
              <a:gd name="connsiteX60" fmla="*/ 4881572 w 9216272"/>
              <a:gd name="connsiteY60" fmla="*/ 1912266 h 2185447"/>
              <a:gd name="connsiteX61" fmla="*/ 4214655 w 9216272"/>
              <a:gd name="connsiteY61" fmla="*/ 1912266 h 2185447"/>
              <a:gd name="connsiteX62" fmla="*/ 3461040 w 9216272"/>
              <a:gd name="connsiteY62" fmla="*/ 1912266 h 2185447"/>
              <a:gd name="connsiteX63" fmla="*/ 2794124 w 9216272"/>
              <a:gd name="connsiteY63" fmla="*/ 1912266 h 2185447"/>
              <a:gd name="connsiteX64" fmla="*/ 2040509 w 9216272"/>
              <a:gd name="connsiteY64" fmla="*/ 1912266 h 2185447"/>
              <a:gd name="connsiteX65" fmla="*/ 1286894 w 9216272"/>
              <a:gd name="connsiteY65" fmla="*/ 1912266 h 2185447"/>
              <a:gd name="connsiteX66" fmla="*/ 273181 w 9216272"/>
              <a:gd name="connsiteY66" fmla="*/ 1912266 h 2185447"/>
              <a:gd name="connsiteX67" fmla="*/ 273181 w 9216272"/>
              <a:gd name="connsiteY67" fmla="*/ 1349513 h 2185447"/>
              <a:gd name="connsiteX68" fmla="*/ 273181 w 9216272"/>
              <a:gd name="connsiteY68" fmla="*/ 786761 h 2185447"/>
              <a:gd name="connsiteX69" fmla="*/ 273181 w 9216272"/>
              <a:gd name="connsiteY69" fmla="*/ 273181 h 2185447"/>
              <a:gd name="connsiteX70" fmla="*/ 0 w 9216272"/>
              <a:gd name="connsiteY70" fmla="*/ 0 h 2185447"/>
              <a:gd name="connsiteX71" fmla="*/ 273181 w 9216272"/>
              <a:gd name="connsiteY71" fmla="*/ 273181 h 2185447"/>
              <a:gd name="connsiteX72" fmla="*/ 0 w 9216272"/>
              <a:gd name="connsiteY72" fmla="*/ 2185447 h 2185447"/>
              <a:gd name="connsiteX73" fmla="*/ 273181 w 9216272"/>
              <a:gd name="connsiteY73" fmla="*/ 1912266 h 2185447"/>
              <a:gd name="connsiteX74" fmla="*/ 9216272 w 9216272"/>
              <a:gd name="connsiteY74" fmla="*/ 0 h 2185447"/>
              <a:gd name="connsiteX75" fmla="*/ 8943091 w 9216272"/>
              <a:gd name="connsiteY75" fmla="*/ 273181 h 2185447"/>
              <a:gd name="connsiteX76" fmla="*/ 9216272 w 9216272"/>
              <a:gd name="connsiteY76" fmla="*/ 2185447 h 2185447"/>
              <a:gd name="connsiteX77" fmla="*/ 8943091 w 9216272"/>
              <a:gd name="connsiteY77" fmla="*/ 1912266 h 21854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9216272" h="2185447" stroke="0" extrusionOk="0">
                <a:moveTo>
                  <a:pt x="273181" y="273181"/>
                </a:moveTo>
                <a:cubicBezTo>
                  <a:pt x="439906" y="255490"/>
                  <a:pt x="576648" y="270379"/>
                  <a:pt x="680000" y="273181"/>
                </a:cubicBezTo>
                <a:cubicBezTo>
                  <a:pt x="783352" y="275983"/>
                  <a:pt x="1315106" y="297494"/>
                  <a:pt x="1520314" y="273181"/>
                </a:cubicBezTo>
                <a:cubicBezTo>
                  <a:pt x="1725522" y="248868"/>
                  <a:pt x="1976851" y="257491"/>
                  <a:pt x="2100531" y="273181"/>
                </a:cubicBezTo>
                <a:cubicBezTo>
                  <a:pt x="2224211" y="288871"/>
                  <a:pt x="2488455" y="276693"/>
                  <a:pt x="2594049" y="273181"/>
                </a:cubicBezTo>
                <a:cubicBezTo>
                  <a:pt x="2699643" y="269669"/>
                  <a:pt x="2912548" y="289045"/>
                  <a:pt x="3000868" y="273181"/>
                </a:cubicBezTo>
                <a:cubicBezTo>
                  <a:pt x="3089188" y="257317"/>
                  <a:pt x="3259642" y="269135"/>
                  <a:pt x="3407687" y="273181"/>
                </a:cubicBezTo>
                <a:cubicBezTo>
                  <a:pt x="3555732" y="277227"/>
                  <a:pt x="3699157" y="264693"/>
                  <a:pt x="3814506" y="273181"/>
                </a:cubicBezTo>
                <a:cubicBezTo>
                  <a:pt x="3929855" y="281669"/>
                  <a:pt x="4108641" y="299672"/>
                  <a:pt x="4394723" y="273181"/>
                </a:cubicBezTo>
                <a:cubicBezTo>
                  <a:pt x="4680805" y="246690"/>
                  <a:pt x="4948143" y="251208"/>
                  <a:pt x="5235037" y="273181"/>
                </a:cubicBezTo>
                <a:cubicBezTo>
                  <a:pt x="5521931" y="295154"/>
                  <a:pt x="5809426" y="270441"/>
                  <a:pt x="5988652" y="273181"/>
                </a:cubicBezTo>
                <a:cubicBezTo>
                  <a:pt x="6167878" y="275921"/>
                  <a:pt x="6442337" y="259332"/>
                  <a:pt x="6655569" y="273181"/>
                </a:cubicBezTo>
                <a:cubicBezTo>
                  <a:pt x="6868801" y="287030"/>
                  <a:pt x="6896824" y="284975"/>
                  <a:pt x="7062387" y="273181"/>
                </a:cubicBezTo>
                <a:cubicBezTo>
                  <a:pt x="7227950" y="261387"/>
                  <a:pt x="7512314" y="264721"/>
                  <a:pt x="7729304" y="273181"/>
                </a:cubicBezTo>
                <a:cubicBezTo>
                  <a:pt x="7946294" y="281641"/>
                  <a:pt x="8485384" y="226204"/>
                  <a:pt x="8943091" y="273181"/>
                </a:cubicBezTo>
                <a:cubicBezTo>
                  <a:pt x="8942059" y="396423"/>
                  <a:pt x="8965444" y="570334"/>
                  <a:pt x="8943091" y="803152"/>
                </a:cubicBezTo>
                <a:cubicBezTo>
                  <a:pt x="8920738" y="1035970"/>
                  <a:pt x="8917854" y="1074445"/>
                  <a:pt x="8943091" y="1333123"/>
                </a:cubicBezTo>
                <a:cubicBezTo>
                  <a:pt x="8968328" y="1591801"/>
                  <a:pt x="8936454" y="1672662"/>
                  <a:pt x="8943091" y="1912266"/>
                </a:cubicBezTo>
                <a:cubicBezTo>
                  <a:pt x="8811352" y="1885030"/>
                  <a:pt x="8503672" y="1917786"/>
                  <a:pt x="8362874" y="1912266"/>
                </a:cubicBezTo>
                <a:cubicBezTo>
                  <a:pt x="8222076" y="1906746"/>
                  <a:pt x="8061305" y="1896560"/>
                  <a:pt x="7782657" y="1912266"/>
                </a:cubicBezTo>
                <a:cubicBezTo>
                  <a:pt x="7504009" y="1927972"/>
                  <a:pt x="7286292" y="1895002"/>
                  <a:pt x="7115741" y="1912266"/>
                </a:cubicBezTo>
                <a:cubicBezTo>
                  <a:pt x="6945190" y="1929530"/>
                  <a:pt x="6682392" y="1884215"/>
                  <a:pt x="6448825" y="1912266"/>
                </a:cubicBezTo>
                <a:cubicBezTo>
                  <a:pt x="6215258" y="1940317"/>
                  <a:pt x="6153419" y="1915263"/>
                  <a:pt x="5868608" y="1912266"/>
                </a:cubicBezTo>
                <a:cubicBezTo>
                  <a:pt x="5583797" y="1909269"/>
                  <a:pt x="5339580" y="1883009"/>
                  <a:pt x="5201691" y="1912266"/>
                </a:cubicBezTo>
                <a:cubicBezTo>
                  <a:pt x="5063802" y="1941523"/>
                  <a:pt x="4901474" y="1921520"/>
                  <a:pt x="4794873" y="1912266"/>
                </a:cubicBezTo>
                <a:cubicBezTo>
                  <a:pt x="4688272" y="1903012"/>
                  <a:pt x="4303959" y="1939993"/>
                  <a:pt x="4127956" y="1912266"/>
                </a:cubicBezTo>
                <a:cubicBezTo>
                  <a:pt x="3951953" y="1884539"/>
                  <a:pt x="3784985" y="1893263"/>
                  <a:pt x="3461040" y="1912266"/>
                </a:cubicBezTo>
                <a:cubicBezTo>
                  <a:pt x="3137095" y="1931269"/>
                  <a:pt x="3084197" y="1919381"/>
                  <a:pt x="2967522" y="1912266"/>
                </a:cubicBezTo>
                <a:cubicBezTo>
                  <a:pt x="2850847" y="1905151"/>
                  <a:pt x="2653505" y="1889257"/>
                  <a:pt x="2474004" y="1912266"/>
                </a:cubicBezTo>
                <a:cubicBezTo>
                  <a:pt x="2294503" y="1935275"/>
                  <a:pt x="2068456" y="1886265"/>
                  <a:pt x="1720389" y="1912266"/>
                </a:cubicBezTo>
                <a:cubicBezTo>
                  <a:pt x="1372323" y="1938267"/>
                  <a:pt x="1507219" y="1908838"/>
                  <a:pt x="1313570" y="1912266"/>
                </a:cubicBezTo>
                <a:cubicBezTo>
                  <a:pt x="1119921" y="1915694"/>
                  <a:pt x="758833" y="1953471"/>
                  <a:pt x="273181" y="1912266"/>
                </a:cubicBezTo>
                <a:cubicBezTo>
                  <a:pt x="254688" y="1758057"/>
                  <a:pt x="263530" y="1581504"/>
                  <a:pt x="273181" y="1398686"/>
                </a:cubicBezTo>
                <a:cubicBezTo>
                  <a:pt x="282832" y="1215868"/>
                  <a:pt x="294661" y="1031488"/>
                  <a:pt x="273181" y="885106"/>
                </a:cubicBezTo>
                <a:cubicBezTo>
                  <a:pt x="251701" y="738724"/>
                  <a:pt x="251629" y="421351"/>
                  <a:pt x="273181" y="273181"/>
                </a:cubicBezTo>
                <a:close/>
              </a:path>
              <a:path w="9216272" h="2185447" fill="lightenLess" stroke="0" extrusionOk="0">
                <a:moveTo>
                  <a:pt x="0" y="0"/>
                </a:moveTo>
                <a:cubicBezTo>
                  <a:pt x="217106" y="-3695"/>
                  <a:pt x="401825" y="21273"/>
                  <a:pt x="750468" y="0"/>
                </a:cubicBezTo>
                <a:cubicBezTo>
                  <a:pt x="1099111" y="-21273"/>
                  <a:pt x="960344" y="-14712"/>
                  <a:pt x="1132285" y="0"/>
                </a:cubicBezTo>
                <a:cubicBezTo>
                  <a:pt x="1304226" y="14712"/>
                  <a:pt x="1672708" y="-13650"/>
                  <a:pt x="1974915" y="0"/>
                </a:cubicBezTo>
                <a:cubicBezTo>
                  <a:pt x="2277122" y="13650"/>
                  <a:pt x="2339027" y="6844"/>
                  <a:pt x="2633221" y="0"/>
                </a:cubicBezTo>
                <a:cubicBezTo>
                  <a:pt x="2927415" y="-6844"/>
                  <a:pt x="2908319" y="-1934"/>
                  <a:pt x="3107200" y="0"/>
                </a:cubicBezTo>
                <a:cubicBezTo>
                  <a:pt x="3306081" y="1934"/>
                  <a:pt x="3475803" y="-11947"/>
                  <a:pt x="3581180" y="0"/>
                </a:cubicBezTo>
                <a:cubicBezTo>
                  <a:pt x="3686557" y="11947"/>
                  <a:pt x="4025198" y="-11424"/>
                  <a:pt x="4147322" y="0"/>
                </a:cubicBezTo>
                <a:cubicBezTo>
                  <a:pt x="4269446" y="11424"/>
                  <a:pt x="4564973" y="-1794"/>
                  <a:pt x="4713465" y="0"/>
                </a:cubicBezTo>
                <a:cubicBezTo>
                  <a:pt x="4861957" y="1794"/>
                  <a:pt x="5061296" y="13348"/>
                  <a:pt x="5187445" y="0"/>
                </a:cubicBezTo>
                <a:cubicBezTo>
                  <a:pt x="5313594" y="-13348"/>
                  <a:pt x="5703680" y="-30894"/>
                  <a:pt x="5845750" y="0"/>
                </a:cubicBezTo>
                <a:cubicBezTo>
                  <a:pt x="5987821" y="30894"/>
                  <a:pt x="6140849" y="-2518"/>
                  <a:pt x="6227567" y="0"/>
                </a:cubicBezTo>
                <a:cubicBezTo>
                  <a:pt x="6314285" y="2518"/>
                  <a:pt x="6759608" y="-33094"/>
                  <a:pt x="6978035" y="0"/>
                </a:cubicBezTo>
                <a:cubicBezTo>
                  <a:pt x="7196462" y="33094"/>
                  <a:pt x="7269232" y="-20009"/>
                  <a:pt x="7544177" y="0"/>
                </a:cubicBezTo>
                <a:cubicBezTo>
                  <a:pt x="7819122" y="20009"/>
                  <a:pt x="7944333" y="11108"/>
                  <a:pt x="8110319" y="0"/>
                </a:cubicBezTo>
                <a:cubicBezTo>
                  <a:pt x="8276305" y="-11108"/>
                  <a:pt x="8466422" y="-3129"/>
                  <a:pt x="8584299" y="0"/>
                </a:cubicBezTo>
                <a:cubicBezTo>
                  <a:pt x="8702176" y="3129"/>
                  <a:pt x="8991386" y="19765"/>
                  <a:pt x="9216272" y="0"/>
                </a:cubicBezTo>
                <a:cubicBezTo>
                  <a:pt x="9085756" y="133828"/>
                  <a:pt x="9050608" y="190265"/>
                  <a:pt x="8943091" y="273181"/>
                </a:cubicBezTo>
                <a:cubicBezTo>
                  <a:pt x="8743262" y="306281"/>
                  <a:pt x="8417968" y="305537"/>
                  <a:pt x="8276175" y="273181"/>
                </a:cubicBezTo>
                <a:cubicBezTo>
                  <a:pt x="8134382" y="240825"/>
                  <a:pt x="7960090" y="283330"/>
                  <a:pt x="7782657" y="273181"/>
                </a:cubicBezTo>
                <a:cubicBezTo>
                  <a:pt x="7605224" y="263032"/>
                  <a:pt x="7411142" y="282442"/>
                  <a:pt x="7289139" y="273181"/>
                </a:cubicBezTo>
                <a:cubicBezTo>
                  <a:pt x="7167136" y="263920"/>
                  <a:pt x="6900841" y="277426"/>
                  <a:pt x="6622223" y="273181"/>
                </a:cubicBezTo>
                <a:cubicBezTo>
                  <a:pt x="6343605" y="268936"/>
                  <a:pt x="6415257" y="286410"/>
                  <a:pt x="6215404" y="273181"/>
                </a:cubicBezTo>
                <a:cubicBezTo>
                  <a:pt x="6015551" y="259952"/>
                  <a:pt x="5612795" y="288957"/>
                  <a:pt x="5461789" y="273181"/>
                </a:cubicBezTo>
                <a:cubicBezTo>
                  <a:pt x="5310784" y="257405"/>
                  <a:pt x="5076426" y="300255"/>
                  <a:pt x="4794873" y="273181"/>
                </a:cubicBezTo>
                <a:cubicBezTo>
                  <a:pt x="4513320" y="246107"/>
                  <a:pt x="4399516" y="248105"/>
                  <a:pt x="4214655" y="273181"/>
                </a:cubicBezTo>
                <a:cubicBezTo>
                  <a:pt x="4029794" y="298257"/>
                  <a:pt x="3748389" y="269538"/>
                  <a:pt x="3374341" y="273181"/>
                </a:cubicBezTo>
                <a:cubicBezTo>
                  <a:pt x="3000293" y="276824"/>
                  <a:pt x="3064381" y="251429"/>
                  <a:pt x="2880823" y="273181"/>
                </a:cubicBezTo>
                <a:cubicBezTo>
                  <a:pt x="2697265" y="294933"/>
                  <a:pt x="2575334" y="280413"/>
                  <a:pt x="2387305" y="273181"/>
                </a:cubicBezTo>
                <a:cubicBezTo>
                  <a:pt x="2199276" y="265949"/>
                  <a:pt x="2042086" y="262977"/>
                  <a:pt x="1893787" y="273181"/>
                </a:cubicBezTo>
                <a:cubicBezTo>
                  <a:pt x="1745488" y="283385"/>
                  <a:pt x="1479652" y="257503"/>
                  <a:pt x="1226871" y="273181"/>
                </a:cubicBezTo>
                <a:cubicBezTo>
                  <a:pt x="974090" y="288859"/>
                  <a:pt x="507873" y="317949"/>
                  <a:pt x="273181" y="273181"/>
                </a:cubicBezTo>
                <a:cubicBezTo>
                  <a:pt x="143882" y="159366"/>
                  <a:pt x="124967" y="121941"/>
                  <a:pt x="0" y="0"/>
                </a:cubicBezTo>
                <a:close/>
              </a:path>
              <a:path w="9216272" h="2185447" fill="darkenLess" stroke="0" extrusionOk="0">
                <a:moveTo>
                  <a:pt x="0" y="2185447"/>
                </a:moveTo>
                <a:cubicBezTo>
                  <a:pt x="85137" y="2092686"/>
                  <a:pt x="178754" y="2030020"/>
                  <a:pt x="273181" y="1912266"/>
                </a:cubicBezTo>
                <a:cubicBezTo>
                  <a:pt x="475715" y="1929291"/>
                  <a:pt x="659788" y="1924769"/>
                  <a:pt x="766699" y="1912266"/>
                </a:cubicBezTo>
                <a:cubicBezTo>
                  <a:pt x="873610" y="1899763"/>
                  <a:pt x="1289384" y="1940425"/>
                  <a:pt x="1433615" y="1912266"/>
                </a:cubicBezTo>
                <a:cubicBezTo>
                  <a:pt x="1577846" y="1884107"/>
                  <a:pt x="1826782" y="1923877"/>
                  <a:pt x="1927133" y="1912266"/>
                </a:cubicBezTo>
                <a:cubicBezTo>
                  <a:pt x="2027484" y="1900655"/>
                  <a:pt x="2264511" y="1935573"/>
                  <a:pt x="2420651" y="1912266"/>
                </a:cubicBezTo>
                <a:cubicBezTo>
                  <a:pt x="2576791" y="1888959"/>
                  <a:pt x="2858431" y="1907992"/>
                  <a:pt x="3000868" y="1912266"/>
                </a:cubicBezTo>
                <a:cubicBezTo>
                  <a:pt x="3143305" y="1916540"/>
                  <a:pt x="3310730" y="1934309"/>
                  <a:pt x="3494386" y="1912266"/>
                </a:cubicBezTo>
                <a:cubicBezTo>
                  <a:pt x="3678042" y="1890223"/>
                  <a:pt x="3909877" y="1943223"/>
                  <a:pt x="4248001" y="1912266"/>
                </a:cubicBezTo>
                <a:cubicBezTo>
                  <a:pt x="4586125" y="1881309"/>
                  <a:pt x="4731399" y="1884267"/>
                  <a:pt x="5088316" y="1912266"/>
                </a:cubicBezTo>
                <a:cubicBezTo>
                  <a:pt x="5445233" y="1940265"/>
                  <a:pt x="5448949" y="1892771"/>
                  <a:pt x="5668533" y="1912266"/>
                </a:cubicBezTo>
                <a:cubicBezTo>
                  <a:pt x="5888117" y="1931761"/>
                  <a:pt x="6022798" y="1912615"/>
                  <a:pt x="6162051" y="1912266"/>
                </a:cubicBezTo>
                <a:cubicBezTo>
                  <a:pt x="6301304" y="1911917"/>
                  <a:pt x="6394765" y="1902333"/>
                  <a:pt x="6568869" y="1912266"/>
                </a:cubicBezTo>
                <a:cubicBezTo>
                  <a:pt x="6742973" y="1922199"/>
                  <a:pt x="6924996" y="1903065"/>
                  <a:pt x="7149087" y="1912266"/>
                </a:cubicBezTo>
                <a:cubicBezTo>
                  <a:pt x="7373178" y="1921467"/>
                  <a:pt x="7539307" y="1941720"/>
                  <a:pt x="7816003" y="1912266"/>
                </a:cubicBezTo>
                <a:cubicBezTo>
                  <a:pt x="8092699" y="1882812"/>
                  <a:pt x="8461830" y="1956221"/>
                  <a:pt x="8943091" y="1912266"/>
                </a:cubicBezTo>
                <a:cubicBezTo>
                  <a:pt x="9072485" y="2048222"/>
                  <a:pt x="9153032" y="2096037"/>
                  <a:pt x="9216272" y="2185447"/>
                </a:cubicBezTo>
                <a:cubicBezTo>
                  <a:pt x="9111160" y="2179728"/>
                  <a:pt x="8948109" y="2195053"/>
                  <a:pt x="8834455" y="2185447"/>
                </a:cubicBezTo>
                <a:cubicBezTo>
                  <a:pt x="8720801" y="2175841"/>
                  <a:pt x="8207481" y="2175378"/>
                  <a:pt x="7991824" y="2185447"/>
                </a:cubicBezTo>
                <a:cubicBezTo>
                  <a:pt x="7776167" y="2195516"/>
                  <a:pt x="7722143" y="2189631"/>
                  <a:pt x="7610007" y="2185447"/>
                </a:cubicBezTo>
                <a:cubicBezTo>
                  <a:pt x="7497871" y="2181263"/>
                  <a:pt x="7325983" y="2177451"/>
                  <a:pt x="7043865" y="2185447"/>
                </a:cubicBezTo>
                <a:cubicBezTo>
                  <a:pt x="6761747" y="2193443"/>
                  <a:pt x="6462698" y="2195547"/>
                  <a:pt x="6201234" y="2185447"/>
                </a:cubicBezTo>
                <a:cubicBezTo>
                  <a:pt x="5939770" y="2175347"/>
                  <a:pt x="5954596" y="2168527"/>
                  <a:pt x="5819417" y="2185447"/>
                </a:cubicBezTo>
                <a:cubicBezTo>
                  <a:pt x="5684238" y="2202367"/>
                  <a:pt x="5492960" y="2160806"/>
                  <a:pt x="5253275" y="2185447"/>
                </a:cubicBezTo>
                <a:cubicBezTo>
                  <a:pt x="5013590" y="2210088"/>
                  <a:pt x="4880567" y="2181969"/>
                  <a:pt x="4687133" y="2185447"/>
                </a:cubicBezTo>
                <a:cubicBezTo>
                  <a:pt x="4493699" y="2188925"/>
                  <a:pt x="4276833" y="2213600"/>
                  <a:pt x="4028827" y="2185447"/>
                </a:cubicBezTo>
                <a:cubicBezTo>
                  <a:pt x="3780821" y="2157294"/>
                  <a:pt x="3643184" y="2173926"/>
                  <a:pt x="3370522" y="2185447"/>
                </a:cubicBezTo>
                <a:cubicBezTo>
                  <a:pt x="3097861" y="2196968"/>
                  <a:pt x="2912486" y="2150183"/>
                  <a:pt x="2527892" y="2185447"/>
                </a:cubicBezTo>
                <a:cubicBezTo>
                  <a:pt x="2143298" y="2220712"/>
                  <a:pt x="2298583" y="2182388"/>
                  <a:pt x="2146075" y="2185447"/>
                </a:cubicBezTo>
                <a:cubicBezTo>
                  <a:pt x="1993567" y="2188506"/>
                  <a:pt x="1904295" y="2168000"/>
                  <a:pt x="1672095" y="2185447"/>
                </a:cubicBezTo>
                <a:cubicBezTo>
                  <a:pt x="1439895" y="2202894"/>
                  <a:pt x="1193721" y="2160463"/>
                  <a:pt x="921627" y="2185447"/>
                </a:cubicBezTo>
                <a:cubicBezTo>
                  <a:pt x="649533" y="2210431"/>
                  <a:pt x="196909" y="2145784"/>
                  <a:pt x="0" y="2185447"/>
                </a:cubicBezTo>
                <a:close/>
              </a:path>
              <a:path w="9216272" h="2185447" fill="lighten" stroke="0" extrusionOk="0">
                <a:moveTo>
                  <a:pt x="0" y="0"/>
                </a:moveTo>
                <a:cubicBezTo>
                  <a:pt x="76576" y="72107"/>
                  <a:pt x="136657" y="157823"/>
                  <a:pt x="273181" y="273181"/>
                </a:cubicBezTo>
                <a:cubicBezTo>
                  <a:pt x="289327" y="521134"/>
                  <a:pt x="262188" y="662328"/>
                  <a:pt x="273181" y="852324"/>
                </a:cubicBezTo>
                <a:cubicBezTo>
                  <a:pt x="284174" y="1042320"/>
                  <a:pt x="283546" y="1301087"/>
                  <a:pt x="273181" y="1415077"/>
                </a:cubicBezTo>
                <a:cubicBezTo>
                  <a:pt x="262816" y="1529067"/>
                  <a:pt x="282471" y="1737294"/>
                  <a:pt x="273181" y="1912266"/>
                </a:cubicBezTo>
                <a:cubicBezTo>
                  <a:pt x="188019" y="2008790"/>
                  <a:pt x="108794" y="2064085"/>
                  <a:pt x="0" y="2185447"/>
                </a:cubicBezTo>
                <a:cubicBezTo>
                  <a:pt x="5395" y="2040659"/>
                  <a:pt x="1058" y="1889322"/>
                  <a:pt x="0" y="1595376"/>
                </a:cubicBezTo>
                <a:cubicBezTo>
                  <a:pt x="-1058" y="1301430"/>
                  <a:pt x="-17571" y="1297837"/>
                  <a:pt x="0" y="1070869"/>
                </a:cubicBezTo>
                <a:cubicBezTo>
                  <a:pt x="17571" y="843901"/>
                  <a:pt x="15255" y="760967"/>
                  <a:pt x="0" y="568216"/>
                </a:cubicBezTo>
                <a:cubicBezTo>
                  <a:pt x="-15255" y="375465"/>
                  <a:pt x="5617" y="197461"/>
                  <a:pt x="0" y="0"/>
                </a:cubicBezTo>
                <a:close/>
              </a:path>
              <a:path w="9216272" h="2185447" fill="darken" stroke="0" extrusionOk="0">
                <a:moveTo>
                  <a:pt x="9216272" y="0"/>
                </a:moveTo>
                <a:cubicBezTo>
                  <a:pt x="9206787" y="118815"/>
                  <a:pt x="9208809" y="251111"/>
                  <a:pt x="9216272" y="480798"/>
                </a:cubicBezTo>
                <a:cubicBezTo>
                  <a:pt x="9223735" y="710485"/>
                  <a:pt x="9227250" y="858468"/>
                  <a:pt x="9216272" y="1070869"/>
                </a:cubicBezTo>
                <a:cubicBezTo>
                  <a:pt x="9205294" y="1283270"/>
                  <a:pt x="9225387" y="1408612"/>
                  <a:pt x="9216272" y="1573522"/>
                </a:cubicBezTo>
                <a:cubicBezTo>
                  <a:pt x="9207157" y="1738432"/>
                  <a:pt x="9243796" y="1950539"/>
                  <a:pt x="9216272" y="2185447"/>
                </a:cubicBezTo>
                <a:cubicBezTo>
                  <a:pt x="9108887" y="2055717"/>
                  <a:pt x="9001437" y="1966760"/>
                  <a:pt x="8943091" y="1912266"/>
                </a:cubicBezTo>
                <a:cubicBezTo>
                  <a:pt x="8927748" y="1732682"/>
                  <a:pt x="8937775" y="1512033"/>
                  <a:pt x="8943091" y="1382295"/>
                </a:cubicBezTo>
                <a:cubicBezTo>
                  <a:pt x="8948407" y="1252557"/>
                  <a:pt x="8950798" y="980564"/>
                  <a:pt x="8943091" y="852324"/>
                </a:cubicBezTo>
                <a:cubicBezTo>
                  <a:pt x="8935384" y="724084"/>
                  <a:pt x="8958184" y="464056"/>
                  <a:pt x="8943091" y="273181"/>
                </a:cubicBezTo>
                <a:cubicBezTo>
                  <a:pt x="9043094" y="154662"/>
                  <a:pt x="9071978" y="124008"/>
                  <a:pt x="9216272" y="0"/>
                </a:cubicBezTo>
                <a:close/>
              </a:path>
              <a:path w="9216272" h="2185447" fill="none" extrusionOk="0">
                <a:moveTo>
                  <a:pt x="0" y="0"/>
                </a:moveTo>
                <a:cubicBezTo>
                  <a:pt x="308013" y="-28401"/>
                  <a:pt x="404181" y="-32899"/>
                  <a:pt x="658305" y="0"/>
                </a:cubicBezTo>
                <a:cubicBezTo>
                  <a:pt x="912429" y="32899"/>
                  <a:pt x="1234650" y="18916"/>
                  <a:pt x="1408773" y="0"/>
                </a:cubicBezTo>
                <a:cubicBezTo>
                  <a:pt x="1582896" y="-18916"/>
                  <a:pt x="1784091" y="-4054"/>
                  <a:pt x="2067078" y="0"/>
                </a:cubicBezTo>
                <a:cubicBezTo>
                  <a:pt x="2350066" y="4054"/>
                  <a:pt x="2314485" y="9422"/>
                  <a:pt x="2448895" y="0"/>
                </a:cubicBezTo>
                <a:cubicBezTo>
                  <a:pt x="2583305" y="-9422"/>
                  <a:pt x="2924071" y="-31351"/>
                  <a:pt x="3107200" y="0"/>
                </a:cubicBezTo>
                <a:cubicBezTo>
                  <a:pt x="3290330" y="31351"/>
                  <a:pt x="3468876" y="-32081"/>
                  <a:pt x="3765505" y="0"/>
                </a:cubicBezTo>
                <a:cubicBezTo>
                  <a:pt x="4062134" y="32081"/>
                  <a:pt x="4163337" y="-22014"/>
                  <a:pt x="4331648" y="0"/>
                </a:cubicBezTo>
                <a:cubicBezTo>
                  <a:pt x="4499959" y="22014"/>
                  <a:pt x="4756444" y="-9516"/>
                  <a:pt x="5174278" y="0"/>
                </a:cubicBezTo>
                <a:cubicBezTo>
                  <a:pt x="5592112" y="9516"/>
                  <a:pt x="5600403" y="-36673"/>
                  <a:pt x="6016909" y="0"/>
                </a:cubicBezTo>
                <a:cubicBezTo>
                  <a:pt x="6433415" y="36673"/>
                  <a:pt x="6443155" y="-20492"/>
                  <a:pt x="6675214" y="0"/>
                </a:cubicBezTo>
                <a:cubicBezTo>
                  <a:pt x="6907274" y="20492"/>
                  <a:pt x="7061545" y="3535"/>
                  <a:pt x="7425682" y="0"/>
                </a:cubicBezTo>
                <a:cubicBezTo>
                  <a:pt x="7789819" y="-3535"/>
                  <a:pt x="7914863" y="-24810"/>
                  <a:pt x="8083987" y="0"/>
                </a:cubicBezTo>
                <a:cubicBezTo>
                  <a:pt x="8253112" y="24810"/>
                  <a:pt x="8930572" y="-4838"/>
                  <a:pt x="9216272" y="0"/>
                </a:cubicBezTo>
                <a:cubicBezTo>
                  <a:pt x="9210004" y="204101"/>
                  <a:pt x="9203477" y="454605"/>
                  <a:pt x="9216272" y="590071"/>
                </a:cubicBezTo>
                <a:cubicBezTo>
                  <a:pt x="9229067" y="725537"/>
                  <a:pt x="9203919" y="910094"/>
                  <a:pt x="9216272" y="1114578"/>
                </a:cubicBezTo>
                <a:cubicBezTo>
                  <a:pt x="9228625" y="1319062"/>
                  <a:pt x="9217490" y="1428533"/>
                  <a:pt x="9216272" y="1682794"/>
                </a:cubicBezTo>
                <a:cubicBezTo>
                  <a:pt x="9215054" y="1937055"/>
                  <a:pt x="9203556" y="2058364"/>
                  <a:pt x="9216272" y="2185447"/>
                </a:cubicBezTo>
                <a:cubicBezTo>
                  <a:pt x="8838586" y="2190870"/>
                  <a:pt x="8746688" y="2213350"/>
                  <a:pt x="8373641" y="2185447"/>
                </a:cubicBezTo>
                <a:cubicBezTo>
                  <a:pt x="8000594" y="2157544"/>
                  <a:pt x="7955688" y="2207535"/>
                  <a:pt x="7807499" y="2185447"/>
                </a:cubicBezTo>
                <a:cubicBezTo>
                  <a:pt x="7659310" y="2163359"/>
                  <a:pt x="7530091" y="2183639"/>
                  <a:pt x="7425682" y="2185447"/>
                </a:cubicBezTo>
                <a:cubicBezTo>
                  <a:pt x="7321273" y="2187255"/>
                  <a:pt x="7046063" y="2199573"/>
                  <a:pt x="6767377" y="2185447"/>
                </a:cubicBezTo>
                <a:cubicBezTo>
                  <a:pt x="6488691" y="2171321"/>
                  <a:pt x="6324887" y="2163858"/>
                  <a:pt x="5924746" y="2185447"/>
                </a:cubicBezTo>
                <a:cubicBezTo>
                  <a:pt x="5524605" y="2207036"/>
                  <a:pt x="5397867" y="2152106"/>
                  <a:pt x="5082116" y="2185447"/>
                </a:cubicBezTo>
                <a:cubicBezTo>
                  <a:pt x="4766365" y="2218789"/>
                  <a:pt x="4611809" y="2161364"/>
                  <a:pt x="4423811" y="2185447"/>
                </a:cubicBezTo>
                <a:cubicBezTo>
                  <a:pt x="4235813" y="2209530"/>
                  <a:pt x="4215474" y="2172598"/>
                  <a:pt x="4041994" y="2185447"/>
                </a:cubicBezTo>
                <a:cubicBezTo>
                  <a:pt x="3868514" y="2198296"/>
                  <a:pt x="3484238" y="2215678"/>
                  <a:pt x="3199363" y="2185447"/>
                </a:cubicBezTo>
                <a:cubicBezTo>
                  <a:pt x="2914488" y="2155216"/>
                  <a:pt x="2972002" y="2175118"/>
                  <a:pt x="2817546" y="2185447"/>
                </a:cubicBezTo>
                <a:cubicBezTo>
                  <a:pt x="2663090" y="2195776"/>
                  <a:pt x="2398348" y="2177648"/>
                  <a:pt x="2159241" y="2185447"/>
                </a:cubicBezTo>
                <a:cubicBezTo>
                  <a:pt x="1920134" y="2193246"/>
                  <a:pt x="1698875" y="2161433"/>
                  <a:pt x="1408773" y="2185447"/>
                </a:cubicBezTo>
                <a:cubicBezTo>
                  <a:pt x="1118671" y="2209461"/>
                  <a:pt x="1083355" y="2169990"/>
                  <a:pt x="934793" y="2185447"/>
                </a:cubicBezTo>
                <a:cubicBezTo>
                  <a:pt x="786231" y="2200904"/>
                  <a:pt x="324630" y="2159315"/>
                  <a:pt x="0" y="2185447"/>
                </a:cubicBezTo>
                <a:cubicBezTo>
                  <a:pt x="-25661" y="2063357"/>
                  <a:pt x="24739" y="1891373"/>
                  <a:pt x="0" y="1639085"/>
                </a:cubicBezTo>
                <a:cubicBezTo>
                  <a:pt x="-24739" y="1386797"/>
                  <a:pt x="18501" y="1361133"/>
                  <a:pt x="0" y="1136432"/>
                </a:cubicBezTo>
                <a:cubicBezTo>
                  <a:pt x="-18501" y="911731"/>
                  <a:pt x="6944" y="693827"/>
                  <a:pt x="0" y="546362"/>
                </a:cubicBezTo>
                <a:cubicBezTo>
                  <a:pt x="-6944" y="398897"/>
                  <a:pt x="13146" y="211916"/>
                  <a:pt x="0" y="0"/>
                </a:cubicBezTo>
                <a:close/>
                <a:moveTo>
                  <a:pt x="273181" y="273181"/>
                </a:moveTo>
                <a:cubicBezTo>
                  <a:pt x="602744" y="290001"/>
                  <a:pt x="719414" y="272075"/>
                  <a:pt x="1026796" y="273181"/>
                </a:cubicBezTo>
                <a:cubicBezTo>
                  <a:pt x="1334178" y="274287"/>
                  <a:pt x="1417811" y="265233"/>
                  <a:pt x="1520314" y="273181"/>
                </a:cubicBezTo>
                <a:cubicBezTo>
                  <a:pt x="1622817" y="281129"/>
                  <a:pt x="1831621" y="273198"/>
                  <a:pt x="1927133" y="273181"/>
                </a:cubicBezTo>
                <a:cubicBezTo>
                  <a:pt x="2022645" y="273164"/>
                  <a:pt x="2373982" y="265291"/>
                  <a:pt x="2680748" y="273181"/>
                </a:cubicBezTo>
                <a:cubicBezTo>
                  <a:pt x="2987514" y="281071"/>
                  <a:pt x="3107534" y="257983"/>
                  <a:pt x="3347664" y="273181"/>
                </a:cubicBezTo>
                <a:cubicBezTo>
                  <a:pt x="3587794" y="288379"/>
                  <a:pt x="3788437" y="251963"/>
                  <a:pt x="3927882" y="273181"/>
                </a:cubicBezTo>
                <a:cubicBezTo>
                  <a:pt x="4067327" y="294399"/>
                  <a:pt x="4515360" y="292597"/>
                  <a:pt x="4681497" y="273181"/>
                </a:cubicBezTo>
                <a:cubicBezTo>
                  <a:pt x="4847634" y="253765"/>
                  <a:pt x="5068938" y="291043"/>
                  <a:pt x="5348413" y="273181"/>
                </a:cubicBezTo>
                <a:cubicBezTo>
                  <a:pt x="5627888" y="255319"/>
                  <a:pt x="5746665" y="259611"/>
                  <a:pt x="5928630" y="273181"/>
                </a:cubicBezTo>
                <a:cubicBezTo>
                  <a:pt x="6110595" y="286751"/>
                  <a:pt x="6228258" y="264174"/>
                  <a:pt x="6335449" y="273181"/>
                </a:cubicBezTo>
                <a:cubicBezTo>
                  <a:pt x="6442640" y="282188"/>
                  <a:pt x="6599614" y="262972"/>
                  <a:pt x="6828967" y="273181"/>
                </a:cubicBezTo>
                <a:cubicBezTo>
                  <a:pt x="7058320" y="283390"/>
                  <a:pt x="7083655" y="260940"/>
                  <a:pt x="7235786" y="273181"/>
                </a:cubicBezTo>
                <a:cubicBezTo>
                  <a:pt x="7387917" y="285422"/>
                  <a:pt x="7626872" y="298689"/>
                  <a:pt x="7816003" y="273181"/>
                </a:cubicBezTo>
                <a:cubicBezTo>
                  <a:pt x="8005134" y="247673"/>
                  <a:pt x="8523819" y="316712"/>
                  <a:pt x="8943091" y="273181"/>
                </a:cubicBezTo>
                <a:cubicBezTo>
                  <a:pt x="8940037" y="411197"/>
                  <a:pt x="8940163" y="604177"/>
                  <a:pt x="8943091" y="786761"/>
                </a:cubicBezTo>
                <a:cubicBezTo>
                  <a:pt x="8946019" y="969345"/>
                  <a:pt x="8959629" y="1156905"/>
                  <a:pt x="8943091" y="1365904"/>
                </a:cubicBezTo>
                <a:cubicBezTo>
                  <a:pt x="8926553" y="1574903"/>
                  <a:pt x="8945305" y="1685243"/>
                  <a:pt x="8943091" y="1912266"/>
                </a:cubicBezTo>
                <a:cubicBezTo>
                  <a:pt x="8766544" y="1914413"/>
                  <a:pt x="8702081" y="1902117"/>
                  <a:pt x="8536272" y="1912266"/>
                </a:cubicBezTo>
                <a:cubicBezTo>
                  <a:pt x="8370463" y="1922415"/>
                  <a:pt x="8166436" y="1938052"/>
                  <a:pt x="7869356" y="1912266"/>
                </a:cubicBezTo>
                <a:cubicBezTo>
                  <a:pt x="7572276" y="1886480"/>
                  <a:pt x="7409371" y="1911871"/>
                  <a:pt x="7289139" y="1912266"/>
                </a:cubicBezTo>
                <a:cubicBezTo>
                  <a:pt x="7168907" y="1912661"/>
                  <a:pt x="6961049" y="1925813"/>
                  <a:pt x="6795621" y="1912266"/>
                </a:cubicBezTo>
                <a:cubicBezTo>
                  <a:pt x="6630193" y="1898719"/>
                  <a:pt x="6266518" y="1925367"/>
                  <a:pt x="6128705" y="1912266"/>
                </a:cubicBezTo>
                <a:cubicBezTo>
                  <a:pt x="5990892" y="1899165"/>
                  <a:pt x="5672485" y="1953667"/>
                  <a:pt x="5288390" y="1912266"/>
                </a:cubicBezTo>
                <a:cubicBezTo>
                  <a:pt x="4904296" y="1870865"/>
                  <a:pt x="4993337" y="1902115"/>
                  <a:pt x="4881572" y="1912266"/>
                </a:cubicBezTo>
                <a:cubicBezTo>
                  <a:pt x="4769807" y="1922417"/>
                  <a:pt x="4423788" y="1919417"/>
                  <a:pt x="4214655" y="1912266"/>
                </a:cubicBezTo>
                <a:cubicBezTo>
                  <a:pt x="4005522" y="1905115"/>
                  <a:pt x="3686865" y="1908283"/>
                  <a:pt x="3461040" y="1912266"/>
                </a:cubicBezTo>
                <a:cubicBezTo>
                  <a:pt x="3235215" y="1916249"/>
                  <a:pt x="3066602" y="1936387"/>
                  <a:pt x="2794124" y="1912266"/>
                </a:cubicBezTo>
                <a:cubicBezTo>
                  <a:pt x="2521646" y="1888145"/>
                  <a:pt x="2367387" y="1893558"/>
                  <a:pt x="2040509" y="1912266"/>
                </a:cubicBezTo>
                <a:cubicBezTo>
                  <a:pt x="1713632" y="1930974"/>
                  <a:pt x="1615436" y="1929929"/>
                  <a:pt x="1286894" y="1912266"/>
                </a:cubicBezTo>
                <a:cubicBezTo>
                  <a:pt x="958353" y="1894603"/>
                  <a:pt x="489968" y="1905602"/>
                  <a:pt x="273181" y="1912266"/>
                </a:cubicBezTo>
                <a:cubicBezTo>
                  <a:pt x="281730" y="1765359"/>
                  <a:pt x="284100" y="1584179"/>
                  <a:pt x="273181" y="1349513"/>
                </a:cubicBezTo>
                <a:cubicBezTo>
                  <a:pt x="262262" y="1114847"/>
                  <a:pt x="273196" y="904282"/>
                  <a:pt x="273181" y="786761"/>
                </a:cubicBezTo>
                <a:cubicBezTo>
                  <a:pt x="273166" y="669240"/>
                  <a:pt x="281880" y="395239"/>
                  <a:pt x="273181" y="273181"/>
                </a:cubicBezTo>
                <a:close/>
                <a:moveTo>
                  <a:pt x="0" y="0"/>
                </a:moveTo>
                <a:cubicBezTo>
                  <a:pt x="75231" y="100534"/>
                  <a:pt x="203673" y="206115"/>
                  <a:pt x="273181" y="273181"/>
                </a:cubicBezTo>
                <a:moveTo>
                  <a:pt x="0" y="2185447"/>
                </a:moveTo>
                <a:cubicBezTo>
                  <a:pt x="128373" y="2065692"/>
                  <a:pt x="196944" y="2012359"/>
                  <a:pt x="273181" y="1912266"/>
                </a:cubicBezTo>
                <a:moveTo>
                  <a:pt x="9216272" y="0"/>
                </a:moveTo>
                <a:cubicBezTo>
                  <a:pt x="9114435" y="101930"/>
                  <a:pt x="9042018" y="188300"/>
                  <a:pt x="8943091" y="273181"/>
                </a:cubicBezTo>
                <a:moveTo>
                  <a:pt x="9216272" y="2185447"/>
                </a:moveTo>
                <a:cubicBezTo>
                  <a:pt x="9148771" y="2138791"/>
                  <a:pt x="9043522" y="2029347"/>
                  <a:pt x="8943091" y="1912266"/>
                </a:cubicBezTo>
              </a:path>
            </a:pathLst>
          </a:custGeom>
          <a:noFill/>
          <a:ln>
            <a:extLst>
              <a:ext uri="{C807C97D-BFC1-408E-A445-0C87EB9F89A2}">
                <ask:lineSketchStyleProps xmlns:ask="http://schemas.microsoft.com/office/drawing/2018/sketchyshapes" xmlns="" sd="2124387956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r>
              <a:rPr lang="hr-HR" sz="4400" b="1" dirty="0">
                <a:solidFill>
                  <a:schemeClr val="tx1"/>
                </a:solidFill>
                <a:latin typeface="Elephant" panose="02020904090505020303" pitchFamily="18" charset="0"/>
                <a:ea typeface="Calibri" panose="020F0502020204030204" pitchFamily="34" charset="0"/>
              </a:rPr>
              <a:t>Drugi svjetski rat: politika popuštanja i početak rata</a:t>
            </a:r>
            <a:endParaRPr lang="hr-HR" sz="19300" dirty="0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4" name="Podnaslov 6">
            <a:extLst>
              <a:ext uri="{FF2B5EF4-FFF2-40B4-BE49-F238E27FC236}">
                <a16:creationId xmlns:a16="http://schemas.microsoft.com/office/drawing/2014/main" xmlns="" id="{CC631537-40B6-4421-AA8A-9FC25320D070}"/>
              </a:ext>
            </a:extLst>
          </p:cNvPr>
          <p:cNvSpPr txBox="1">
            <a:spLocks/>
          </p:cNvSpPr>
          <p:nvPr/>
        </p:nvSpPr>
        <p:spPr>
          <a:xfrm>
            <a:off x="1524000" y="4835860"/>
            <a:ext cx="9144000" cy="140244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hr-HR" dirty="0"/>
              <a:t>Nastavna tema: </a:t>
            </a:r>
            <a:r>
              <a:rPr lang="hr-HR" dirty="0">
                <a:effectLst/>
                <a:ea typeface="Calibri" panose="020F0502020204030204" pitchFamily="34" charset="0"/>
              </a:rPr>
              <a:t>Politika popuštanja i početak rata, Širenje ratnih sukoba, Godine preokreta, Kvislinški režimi, Pokreti otpora, Kraj rata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8258239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vitak: okomito 3">
            <a:extLst>
              <a:ext uri="{FF2B5EF4-FFF2-40B4-BE49-F238E27FC236}">
                <a16:creationId xmlns:a16="http://schemas.microsoft.com/office/drawing/2014/main" xmlns="" id="{EFC42A2A-531A-41B1-8C3B-A82EAAB19B9D}"/>
              </a:ext>
            </a:extLst>
          </p:cNvPr>
          <p:cNvSpPr/>
          <p:nvPr/>
        </p:nvSpPr>
        <p:spPr>
          <a:xfrm>
            <a:off x="141402" y="1348033"/>
            <a:ext cx="11717518" cy="5316717"/>
          </a:xfrm>
          <a:custGeom>
            <a:avLst/>
            <a:gdLst>
              <a:gd name="connsiteX0" fmla="*/ 332295 w 11717518"/>
              <a:gd name="connsiteY0" fmla="*/ 5316717 h 5316717"/>
              <a:gd name="connsiteX1" fmla="*/ 664590 w 11717518"/>
              <a:gd name="connsiteY1" fmla="*/ 4984422 h 5316717"/>
              <a:gd name="connsiteX2" fmla="*/ 332295 w 11717518"/>
              <a:gd name="connsiteY2" fmla="*/ 4984422 h 5316717"/>
              <a:gd name="connsiteX3" fmla="*/ 498442 w 11717518"/>
              <a:gd name="connsiteY3" fmla="*/ 4818275 h 5316717"/>
              <a:gd name="connsiteX4" fmla="*/ 332295 w 11717518"/>
              <a:gd name="connsiteY4" fmla="*/ 4652128 h 5316717"/>
              <a:gd name="connsiteX5" fmla="*/ 664590 w 11717518"/>
              <a:gd name="connsiteY5" fmla="*/ 4652127 h 5316717"/>
              <a:gd name="connsiteX6" fmla="*/ 664590 w 11717518"/>
              <a:gd name="connsiteY6" fmla="*/ 3948612 h 5316717"/>
              <a:gd name="connsiteX7" fmla="*/ 664590 w 11717518"/>
              <a:gd name="connsiteY7" fmla="*/ 3417889 h 5316717"/>
              <a:gd name="connsiteX8" fmla="*/ 664590 w 11717518"/>
              <a:gd name="connsiteY8" fmla="*/ 2930365 h 5316717"/>
              <a:gd name="connsiteX9" fmla="*/ 664590 w 11717518"/>
              <a:gd name="connsiteY9" fmla="*/ 2442841 h 5316717"/>
              <a:gd name="connsiteX10" fmla="*/ 664590 w 11717518"/>
              <a:gd name="connsiteY10" fmla="*/ 1868921 h 5316717"/>
              <a:gd name="connsiteX11" fmla="*/ 664590 w 11717518"/>
              <a:gd name="connsiteY11" fmla="*/ 1338199 h 5316717"/>
              <a:gd name="connsiteX12" fmla="*/ 664590 w 11717518"/>
              <a:gd name="connsiteY12" fmla="*/ 332295 h 5316717"/>
              <a:gd name="connsiteX13" fmla="*/ 996885 w 11717518"/>
              <a:gd name="connsiteY13" fmla="*/ 0 h 5316717"/>
              <a:gd name="connsiteX14" fmla="*/ 1793324 w 11717518"/>
              <a:gd name="connsiteY14" fmla="*/ 0 h 5316717"/>
              <a:gd name="connsiteX15" fmla="*/ 2278113 w 11717518"/>
              <a:gd name="connsiteY15" fmla="*/ 0 h 5316717"/>
              <a:gd name="connsiteX16" fmla="*/ 2970669 w 11717518"/>
              <a:gd name="connsiteY16" fmla="*/ 0 h 5316717"/>
              <a:gd name="connsiteX17" fmla="*/ 3663225 w 11717518"/>
              <a:gd name="connsiteY17" fmla="*/ 0 h 5316717"/>
              <a:gd name="connsiteX18" fmla="*/ 4148014 w 11717518"/>
              <a:gd name="connsiteY18" fmla="*/ 0 h 5316717"/>
              <a:gd name="connsiteX19" fmla="*/ 4840570 w 11717518"/>
              <a:gd name="connsiteY19" fmla="*/ 0 h 5316717"/>
              <a:gd name="connsiteX20" fmla="*/ 5740893 w 11717518"/>
              <a:gd name="connsiteY20" fmla="*/ 0 h 5316717"/>
              <a:gd name="connsiteX21" fmla="*/ 6225682 w 11717518"/>
              <a:gd name="connsiteY21" fmla="*/ 0 h 5316717"/>
              <a:gd name="connsiteX22" fmla="*/ 6814354 w 11717518"/>
              <a:gd name="connsiteY22" fmla="*/ 0 h 5316717"/>
              <a:gd name="connsiteX23" fmla="*/ 7714677 w 11717518"/>
              <a:gd name="connsiteY23" fmla="*/ 0 h 5316717"/>
              <a:gd name="connsiteX24" fmla="*/ 8303349 w 11717518"/>
              <a:gd name="connsiteY24" fmla="*/ 0 h 5316717"/>
              <a:gd name="connsiteX25" fmla="*/ 9099789 w 11717518"/>
              <a:gd name="connsiteY25" fmla="*/ 0 h 5316717"/>
              <a:gd name="connsiteX26" fmla="*/ 9584578 w 11717518"/>
              <a:gd name="connsiteY26" fmla="*/ 0 h 5316717"/>
              <a:gd name="connsiteX27" fmla="*/ 10069367 w 11717518"/>
              <a:gd name="connsiteY27" fmla="*/ 0 h 5316717"/>
              <a:gd name="connsiteX28" fmla="*/ 11385223 w 11717518"/>
              <a:gd name="connsiteY28" fmla="*/ 0 h 5316717"/>
              <a:gd name="connsiteX29" fmla="*/ 11717518 w 11717518"/>
              <a:gd name="connsiteY29" fmla="*/ 332295 h 5316717"/>
              <a:gd name="connsiteX30" fmla="*/ 11385223 w 11717518"/>
              <a:gd name="connsiteY30" fmla="*/ 664590 h 5316717"/>
              <a:gd name="connsiteX31" fmla="*/ 11052928 w 11717518"/>
              <a:gd name="connsiteY31" fmla="*/ 664590 h 5316717"/>
              <a:gd name="connsiteX32" fmla="*/ 11052928 w 11717518"/>
              <a:gd name="connsiteY32" fmla="*/ 1281709 h 5316717"/>
              <a:gd name="connsiteX33" fmla="*/ 11052928 w 11717518"/>
              <a:gd name="connsiteY33" fmla="*/ 1769233 h 5316717"/>
              <a:gd name="connsiteX34" fmla="*/ 11052928 w 11717518"/>
              <a:gd name="connsiteY34" fmla="*/ 2343153 h 5316717"/>
              <a:gd name="connsiteX35" fmla="*/ 11052928 w 11717518"/>
              <a:gd name="connsiteY35" fmla="*/ 2830677 h 5316717"/>
              <a:gd name="connsiteX36" fmla="*/ 11052928 w 11717518"/>
              <a:gd name="connsiteY36" fmla="*/ 3534193 h 5316717"/>
              <a:gd name="connsiteX37" fmla="*/ 11052928 w 11717518"/>
              <a:gd name="connsiteY37" fmla="*/ 4021717 h 5316717"/>
              <a:gd name="connsiteX38" fmla="*/ 11052928 w 11717518"/>
              <a:gd name="connsiteY38" fmla="*/ 4984422 h 5316717"/>
              <a:gd name="connsiteX39" fmla="*/ 10720633 w 11717518"/>
              <a:gd name="connsiteY39" fmla="*/ 5316717 h 5316717"/>
              <a:gd name="connsiteX40" fmla="*/ 10028077 w 11717518"/>
              <a:gd name="connsiteY40" fmla="*/ 5316717 h 5316717"/>
              <a:gd name="connsiteX41" fmla="*/ 9127755 w 11717518"/>
              <a:gd name="connsiteY41" fmla="*/ 5316717 h 5316717"/>
              <a:gd name="connsiteX42" fmla="*/ 8227432 w 11717518"/>
              <a:gd name="connsiteY42" fmla="*/ 5316717 h 5316717"/>
              <a:gd name="connsiteX43" fmla="*/ 7742643 w 11717518"/>
              <a:gd name="connsiteY43" fmla="*/ 5316717 h 5316717"/>
              <a:gd name="connsiteX44" fmla="*/ 7361737 w 11717518"/>
              <a:gd name="connsiteY44" fmla="*/ 5316717 h 5316717"/>
              <a:gd name="connsiteX45" fmla="*/ 6461414 w 11717518"/>
              <a:gd name="connsiteY45" fmla="*/ 5316717 h 5316717"/>
              <a:gd name="connsiteX46" fmla="*/ 5561092 w 11717518"/>
              <a:gd name="connsiteY46" fmla="*/ 5316717 h 5316717"/>
              <a:gd name="connsiteX47" fmla="*/ 4764653 w 11717518"/>
              <a:gd name="connsiteY47" fmla="*/ 5316717 h 5316717"/>
              <a:gd name="connsiteX48" fmla="*/ 4383747 w 11717518"/>
              <a:gd name="connsiteY48" fmla="*/ 5316717 h 5316717"/>
              <a:gd name="connsiteX49" fmla="*/ 4002841 w 11717518"/>
              <a:gd name="connsiteY49" fmla="*/ 5316717 h 5316717"/>
              <a:gd name="connsiteX50" fmla="*/ 3414169 w 11717518"/>
              <a:gd name="connsiteY50" fmla="*/ 5316717 h 5316717"/>
              <a:gd name="connsiteX51" fmla="*/ 2617729 w 11717518"/>
              <a:gd name="connsiteY51" fmla="*/ 5316717 h 5316717"/>
              <a:gd name="connsiteX52" fmla="*/ 1925173 w 11717518"/>
              <a:gd name="connsiteY52" fmla="*/ 5316717 h 5316717"/>
              <a:gd name="connsiteX53" fmla="*/ 1336501 w 11717518"/>
              <a:gd name="connsiteY53" fmla="*/ 5316717 h 5316717"/>
              <a:gd name="connsiteX54" fmla="*/ 332295 w 11717518"/>
              <a:gd name="connsiteY54" fmla="*/ 5316717 h 5316717"/>
              <a:gd name="connsiteX55" fmla="*/ 1329179 w 11717518"/>
              <a:gd name="connsiteY55" fmla="*/ 332295 h 5316717"/>
              <a:gd name="connsiteX56" fmla="*/ 996884 w 11717518"/>
              <a:gd name="connsiteY56" fmla="*/ 664590 h 5316717"/>
              <a:gd name="connsiteX57" fmla="*/ 830737 w 11717518"/>
              <a:gd name="connsiteY57" fmla="*/ 498443 h 5316717"/>
              <a:gd name="connsiteX58" fmla="*/ 996884 w 11717518"/>
              <a:gd name="connsiteY58" fmla="*/ 332296 h 5316717"/>
              <a:gd name="connsiteX59" fmla="*/ 1329179 w 11717518"/>
              <a:gd name="connsiteY59" fmla="*/ 332295 h 5316717"/>
              <a:gd name="connsiteX0" fmla="*/ 1329179 w 11717518"/>
              <a:gd name="connsiteY0" fmla="*/ 332295 h 5316717"/>
              <a:gd name="connsiteX1" fmla="*/ 996884 w 11717518"/>
              <a:gd name="connsiteY1" fmla="*/ 664590 h 5316717"/>
              <a:gd name="connsiteX2" fmla="*/ 830737 w 11717518"/>
              <a:gd name="connsiteY2" fmla="*/ 498443 h 5316717"/>
              <a:gd name="connsiteX3" fmla="*/ 996884 w 11717518"/>
              <a:gd name="connsiteY3" fmla="*/ 332296 h 5316717"/>
              <a:gd name="connsiteX4" fmla="*/ 1329179 w 11717518"/>
              <a:gd name="connsiteY4" fmla="*/ 332295 h 5316717"/>
              <a:gd name="connsiteX5" fmla="*/ 664590 w 11717518"/>
              <a:gd name="connsiteY5" fmla="*/ 4984422 h 5316717"/>
              <a:gd name="connsiteX6" fmla="*/ 332295 w 11717518"/>
              <a:gd name="connsiteY6" fmla="*/ 5316717 h 5316717"/>
              <a:gd name="connsiteX7" fmla="*/ 0 w 11717518"/>
              <a:gd name="connsiteY7" fmla="*/ 4984422 h 5316717"/>
              <a:gd name="connsiteX8" fmla="*/ 332295 w 11717518"/>
              <a:gd name="connsiteY8" fmla="*/ 4652127 h 5316717"/>
              <a:gd name="connsiteX9" fmla="*/ 498442 w 11717518"/>
              <a:gd name="connsiteY9" fmla="*/ 4818274 h 5316717"/>
              <a:gd name="connsiteX10" fmla="*/ 332295 w 11717518"/>
              <a:gd name="connsiteY10" fmla="*/ 4984421 h 5316717"/>
              <a:gd name="connsiteX11" fmla="*/ 664590 w 11717518"/>
              <a:gd name="connsiteY11" fmla="*/ 4984422 h 5316717"/>
              <a:gd name="connsiteX0" fmla="*/ 664590 w 11717518"/>
              <a:gd name="connsiteY0" fmla="*/ 4652127 h 5316717"/>
              <a:gd name="connsiteX1" fmla="*/ 664590 w 11717518"/>
              <a:gd name="connsiteY1" fmla="*/ 4121405 h 5316717"/>
              <a:gd name="connsiteX2" fmla="*/ 664590 w 11717518"/>
              <a:gd name="connsiteY2" fmla="*/ 3633881 h 5316717"/>
              <a:gd name="connsiteX3" fmla="*/ 664590 w 11717518"/>
              <a:gd name="connsiteY3" fmla="*/ 2973564 h 5316717"/>
              <a:gd name="connsiteX4" fmla="*/ 664590 w 11717518"/>
              <a:gd name="connsiteY4" fmla="*/ 2270048 h 5316717"/>
              <a:gd name="connsiteX5" fmla="*/ 664590 w 11717518"/>
              <a:gd name="connsiteY5" fmla="*/ 1782524 h 5316717"/>
              <a:gd name="connsiteX6" fmla="*/ 664590 w 11717518"/>
              <a:gd name="connsiteY6" fmla="*/ 1122207 h 5316717"/>
              <a:gd name="connsiteX7" fmla="*/ 664590 w 11717518"/>
              <a:gd name="connsiteY7" fmla="*/ 332295 h 5316717"/>
              <a:gd name="connsiteX8" fmla="*/ 996885 w 11717518"/>
              <a:gd name="connsiteY8" fmla="*/ 0 h 5316717"/>
              <a:gd name="connsiteX9" fmla="*/ 1793324 w 11717518"/>
              <a:gd name="connsiteY9" fmla="*/ 0 h 5316717"/>
              <a:gd name="connsiteX10" fmla="*/ 2174230 w 11717518"/>
              <a:gd name="connsiteY10" fmla="*/ 0 h 5316717"/>
              <a:gd name="connsiteX11" fmla="*/ 3074553 w 11717518"/>
              <a:gd name="connsiteY11" fmla="*/ 0 h 5316717"/>
              <a:gd name="connsiteX12" fmla="*/ 3559342 w 11717518"/>
              <a:gd name="connsiteY12" fmla="*/ 0 h 5316717"/>
              <a:gd name="connsiteX13" fmla="*/ 4044131 w 11717518"/>
              <a:gd name="connsiteY13" fmla="*/ 0 h 5316717"/>
              <a:gd name="connsiteX14" fmla="*/ 4736687 w 11717518"/>
              <a:gd name="connsiteY14" fmla="*/ 0 h 5316717"/>
              <a:gd name="connsiteX15" fmla="*/ 5637009 w 11717518"/>
              <a:gd name="connsiteY15" fmla="*/ 0 h 5316717"/>
              <a:gd name="connsiteX16" fmla="*/ 6433449 w 11717518"/>
              <a:gd name="connsiteY16" fmla="*/ 0 h 5316717"/>
              <a:gd name="connsiteX17" fmla="*/ 7126004 w 11717518"/>
              <a:gd name="connsiteY17" fmla="*/ 0 h 5316717"/>
              <a:gd name="connsiteX18" fmla="*/ 7922444 w 11717518"/>
              <a:gd name="connsiteY18" fmla="*/ 0 h 5316717"/>
              <a:gd name="connsiteX19" fmla="*/ 8511116 w 11717518"/>
              <a:gd name="connsiteY19" fmla="*/ 0 h 5316717"/>
              <a:gd name="connsiteX20" fmla="*/ 8892022 w 11717518"/>
              <a:gd name="connsiteY20" fmla="*/ 0 h 5316717"/>
              <a:gd name="connsiteX21" fmla="*/ 9272928 w 11717518"/>
              <a:gd name="connsiteY21" fmla="*/ 0 h 5316717"/>
              <a:gd name="connsiteX22" fmla="*/ 9965483 w 11717518"/>
              <a:gd name="connsiteY22" fmla="*/ 0 h 5316717"/>
              <a:gd name="connsiteX23" fmla="*/ 10554156 w 11717518"/>
              <a:gd name="connsiteY23" fmla="*/ 0 h 5316717"/>
              <a:gd name="connsiteX24" fmla="*/ 11385223 w 11717518"/>
              <a:gd name="connsiteY24" fmla="*/ 0 h 5316717"/>
              <a:gd name="connsiteX25" fmla="*/ 11717518 w 11717518"/>
              <a:gd name="connsiteY25" fmla="*/ 332295 h 5316717"/>
              <a:gd name="connsiteX26" fmla="*/ 11385223 w 11717518"/>
              <a:gd name="connsiteY26" fmla="*/ 664590 h 5316717"/>
              <a:gd name="connsiteX27" fmla="*/ 11052928 w 11717518"/>
              <a:gd name="connsiteY27" fmla="*/ 664590 h 5316717"/>
              <a:gd name="connsiteX28" fmla="*/ 11052928 w 11717518"/>
              <a:gd name="connsiteY28" fmla="*/ 1152114 h 5316717"/>
              <a:gd name="connsiteX29" fmla="*/ 11052928 w 11717518"/>
              <a:gd name="connsiteY29" fmla="*/ 1769233 h 5316717"/>
              <a:gd name="connsiteX30" fmla="*/ 11052928 w 11717518"/>
              <a:gd name="connsiteY30" fmla="*/ 2429550 h 5316717"/>
              <a:gd name="connsiteX31" fmla="*/ 11052928 w 11717518"/>
              <a:gd name="connsiteY31" fmla="*/ 3089867 h 5316717"/>
              <a:gd name="connsiteX32" fmla="*/ 11052928 w 11717518"/>
              <a:gd name="connsiteY32" fmla="*/ 3577391 h 5316717"/>
              <a:gd name="connsiteX33" fmla="*/ 11052928 w 11717518"/>
              <a:gd name="connsiteY33" fmla="*/ 4108113 h 5316717"/>
              <a:gd name="connsiteX34" fmla="*/ 11052928 w 11717518"/>
              <a:gd name="connsiteY34" fmla="*/ 4984422 h 5316717"/>
              <a:gd name="connsiteX35" fmla="*/ 10720633 w 11717518"/>
              <a:gd name="connsiteY35" fmla="*/ 5316717 h 5316717"/>
              <a:gd name="connsiteX36" fmla="*/ 9924194 w 11717518"/>
              <a:gd name="connsiteY36" fmla="*/ 5316717 h 5316717"/>
              <a:gd name="connsiteX37" fmla="*/ 9231638 w 11717518"/>
              <a:gd name="connsiteY37" fmla="*/ 5316717 h 5316717"/>
              <a:gd name="connsiteX38" fmla="*/ 8850732 w 11717518"/>
              <a:gd name="connsiteY38" fmla="*/ 5316717 h 5316717"/>
              <a:gd name="connsiteX39" fmla="*/ 8262060 w 11717518"/>
              <a:gd name="connsiteY39" fmla="*/ 5316717 h 5316717"/>
              <a:gd name="connsiteX40" fmla="*/ 7777271 w 11717518"/>
              <a:gd name="connsiteY40" fmla="*/ 5316717 h 5316717"/>
              <a:gd name="connsiteX41" fmla="*/ 7188598 w 11717518"/>
              <a:gd name="connsiteY41" fmla="*/ 5316717 h 5316717"/>
              <a:gd name="connsiteX42" fmla="*/ 6496042 w 11717518"/>
              <a:gd name="connsiteY42" fmla="*/ 5316717 h 5316717"/>
              <a:gd name="connsiteX43" fmla="*/ 5803486 w 11717518"/>
              <a:gd name="connsiteY43" fmla="*/ 5316717 h 5316717"/>
              <a:gd name="connsiteX44" fmla="*/ 5422581 w 11717518"/>
              <a:gd name="connsiteY44" fmla="*/ 5316717 h 5316717"/>
              <a:gd name="connsiteX45" fmla="*/ 5041675 w 11717518"/>
              <a:gd name="connsiteY45" fmla="*/ 5316717 h 5316717"/>
              <a:gd name="connsiteX46" fmla="*/ 4660769 w 11717518"/>
              <a:gd name="connsiteY46" fmla="*/ 5316717 h 5316717"/>
              <a:gd name="connsiteX47" fmla="*/ 3968213 w 11717518"/>
              <a:gd name="connsiteY47" fmla="*/ 5316717 h 5316717"/>
              <a:gd name="connsiteX48" fmla="*/ 3171774 w 11717518"/>
              <a:gd name="connsiteY48" fmla="*/ 5316717 h 5316717"/>
              <a:gd name="connsiteX49" fmla="*/ 2583102 w 11717518"/>
              <a:gd name="connsiteY49" fmla="*/ 5316717 h 5316717"/>
              <a:gd name="connsiteX50" fmla="*/ 2202196 w 11717518"/>
              <a:gd name="connsiteY50" fmla="*/ 5316717 h 5316717"/>
              <a:gd name="connsiteX51" fmla="*/ 1509640 w 11717518"/>
              <a:gd name="connsiteY51" fmla="*/ 5316717 h 5316717"/>
              <a:gd name="connsiteX52" fmla="*/ 1024851 w 11717518"/>
              <a:gd name="connsiteY52" fmla="*/ 5316717 h 5316717"/>
              <a:gd name="connsiteX53" fmla="*/ 332295 w 11717518"/>
              <a:gd name="connsiteY53" fmla="*/ 5316717 h 5316717"/>
              <a:gd name="connsiteX54" fmla="*/ 0 w 11717518"/>
              <a:gd name="connsiteY54" fmla="*/ 4984422 h 5316717"/>
              <a:gd name="connsiteX55" fmla="*/ 332295 w 11717518"/>
              <a:gd name="connsiteY55" fmla="*/ 4652127 h 5316717"/>
              <a:gd name="connsiteX56" fmla="*/ 664590 w 11717518"/>
              <a:gd name="connsiteY56" fmla="*/ 4652127 h 5316717"/>
              <a:gd name="connsiteX57" fmla="*/ 996884 w 11717518"/>
              <a:gd name="connsiteY57" fmla="*/ 0 h 5316717"/>
              <a:gd name="connsiteX58" fmla="*/ 1329179 w 11717518"/>
              <a:gd name="connsiteY58" fmla="*/ 332295 h 5316717"/>
              <a:gd name="connsiteX59" fmla="*/ 996884 w 11717518"/>
              <a:gd name="connsiteY59" fmla="*/ 664590 h 5316717"/>
              <a:gd name="connsiteX60" fmla="*/ 830737 w 11717518"/>
              <a:gd name="connsiteY60" fmla="*/ 498443 h 5316717"/>
              <a:gd name="connsiteX61" fmla="*/ 996884 w 11717518"/>
              <a:gd name="connsiteY61" fmla="*/ 332296 h 5316717"/>
              <a:gd name="connsiteX62" fmla="*/ 1329179 w 11717518"/>
              <a:gd name="connsiteY62" fmla="*/ 332295 h 5316717"/>
              <a:gd name="connsiteX63" fmla="*/ 11052928 w 11717518"/>
              <a:gd name="connsiteY63" fmla="*/ 664590 h 5316717"/>
              <a:gd name="connsiteX64" fmla="*/ 10684206 w 11717518"/>
              <a:gd name="connsiteY64" fmla="*/ 664590 h 5316717"/>
              <a:gd name="connsiteX65" fmla="*/ 10214924 w 11717518"/>
              <a:gd name="connsiteY65" fmla="*/ 664590 h 5316717"/>
              <a:gd name="connsiteX66" fmla="*/ 9745642 w 11717518"/>
              <a:gd name="connsiteY66" fmla="*/ 664590 h 5316717"/>
              <a:gd name="connsiteX67" fmla="*/ 9175800 w 11717518"/>
              <a:gd name="connsiteY67" fmla="*/ 664590 h 5316717"/>
              <a:gd name="connsiteX68" fmla="*/ 8605957 w 11717518"/>
              <a:gd name="connsiteY68" fmla="*/ 664590 h 5316717"/>
              <a:gd name="connsiteX69" fmla="*/ 7834994 w 11717518"/>
              <a:gd name="connsiteY69" fmla="*/ 664590 h 5316717"/>
              <a:gd name="connsiteX70" fmla="*/ 7064031 w 11717518"/>
              <a:gd name="connsiteY70" fmla="*/ 664590 h 5316717"/>
              <a:gd name="connsiteX71" fmla="*/ 6695309 w 11717518"/>
              <a:gd name="connsiteY71" fmla="*/ 664590 h 5316717"/>
              <a:gd name="connsiteX72" fmla="*/ 6226027 w 11717518"/>
              <a:gd name="connsiteY72" fmla="*/ 664590 h 5316717"/>
              <a:gd name="connsiteX73" fmla="*/ 5857305 w 11717518"/>
              <a:gd name="connsiteY73" fmla="*/ 664590 h 5316717"/>
              <a:gd name="connsiteX74" fmla="*/ 5488584 w 11717518"/>
              <a:gd name="connsiteY74" fmla="*/ 664590 h 5316717"/>
              <a:gd name="connsiteX75" fmla="*/ 4818181 w 11717518"/>
              <a:gd name="connsiteY75" fmla="*/ 664590 h 5316717"/>
              <a:gd name="connsiteX76" fmla="*/ 3946657 w 11717518"/>
              <a:gd name="connsiteY76" fmla="*/ 664590 h 5316717"/>
              <a:gd name="connsiteX77" fmla="*/ 3376814 w 11717518"/>
              <a:gd name="connsiteY77" fmla="*/ 664590 h 5316717"/>
              <a:gd name="connsiteX78" fmla="*/ 3008093 w 11717518"/>
              <a:gd name="connsiteY78" fmla="*/ 664590 h 5316717"/>
              <a:gd name="connsiteX79" fmla="*/ 2136569 w 11717518"/>
              <a:gd name="connsiteY79" fmla="*/ 664590 h 5316717"/>
              <a:gd name="connsiteX80" fmla="*/ 996884 w 11717518"/>
              <a:gd name="connsiteY80" fmla="*/ 664590 h 5316717"/>
              <a:gd name="connsiteX81" fmla="*/ 332295 w 11717518"/>
              <a:gd name="connsiteY81" fmla="*/ 4652127 h 5316717"/>
              <a:gd name="connsiteX82" fmla="*/ 498442 w 11717518"/>
              <a:gd name="connsiteY82" fmla="*/ 4818274 h 5316717"/>
              <a:gd name="connsiteX83" fmla="*/ 332295 w 11717518"/>
              <a:gd name="connsiteY83" fmla="*/ 4984421 h 5316717"/>
              <a:gd name="connsiteX84" fmla="*/ 664590 w 11717518"/>
              <a:gd name="connsiteY84" fmla="*/ 4984422 h 5316717"/>
              <a:gd name="connsiteX85" fmla="*/ 332295 w 11717518"/>
              <a:gd name="connsiteY85" fmla="*/ 5316717 h 5316717"/>
              <a:gd name="connsiteX86" fmla="*/ 664590 w 11717518"/>
              <a:gd name="connsiteY86" fmla="*/ 4984422 h 5316717"/>
              <a:gd name="connsiteX87" fmla="*/ 664590 w 11717518"/>
              <a:gd name="connsiteY87" fmla="*/ 4652127 h 5316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</a:cxnLst>
            <a:rect l="l" t="t" r="r" b="b"/>
            <a:pathLst>
              <a:path w="11717518" h="5316717" stroke="0" extrusionOk="0">
                <a:moveTo>
                  <a:pt x="332295" y="5316717"/>
                </a:moveTo>
                <a:cubicBezTo>
                  <a:pt x="516280" y="5328955"/>
                  <a:pt x="638841" y="5166487"/>
                  <a:pt x="664590" y="4984422"/>
                </a:cubicBezTo>
                <a:cubicBezTo>
                  <a:pt x="568024" y="4980419"/>
                  <a:pt x="401288" y="4991618"/>
                  <a:pt x="332295" y="4984422"/>
                </a:cubicBezTo>
                <a:cubicBezTo>
                  <a:pt x="440087" y="4974518"/>
                  <a:pt x="501736" y="4915619"/>
                  <a:pt x="498442" y="4818275"/>
                </a:cubicBezTo>
                <a:cubicBezTo>
                  <a:pt x="496795" y="4712297"/>
                  <a:pt x="415241" y="4634057"/>
                  <a:pt x="332295" y="4652128"/>
                </a:cubicBezTo>
                <a:cubicBezTo>
                  <a:pt x="409417" y="4664658"/>
                  <a:pt x="579132" y="4652995"/>
                  <a:pt x="664590" y="4652127"/>
                </a:cubicBezTo>
                <a:cubicBezTo>
                  <a:pt x="661885" y="4395537"/>
                  <a:pt x="643017" y="4112787"/>
                  <a:pt x="664590" y="3948612"/>
                </a:cubicBezTo>
                <a:cubicBezTo>
                  <a:pt x="686163" y="3784437"/>
                  <a:pt x="669314" y="3573807"/>
                  <a:pt x="664590" y="3417889"/>
                </a:cubicBezTo>
                <a:cubicBezTo>
                  <a:pt x="659866" y="3261971"/>
                  <a:pt x="653004" y="3090050"/>
                  <a:pt x="664590" y="2930365"/>
                </a:cubicBezTo>
                <a:cubicBezTo>
                  <a:pt x="676176" y="2770680"/>
                  <a:pt x="657616" y="2678844"/>
                  <a:pt x="664590" y="2442841"/>
                </a:cubicBezTo>
                <a:cubicBezTo>
                  <a:pt x="671564" y="2206838"/>
                  <a:pt x="687818" y="2099887"/>
                  <a:pt x="664590" y="1868921"/>
                </a:cubicBezTo>
                <a:cubicBezTo>
                  <a:pt x="641362" y="1637955"/>
                  <a:pt x="662201" y="1546736"/>
                  <a:pt x="664590" y="1338199"/>
                </a:cubicBezTo>
                <a:cubicBezTo>
                  <a:pt x="666979" y="1129662"/>
                  <a:pt x="620378" y="650730"/>
                  <a:pt x="664590" y="332295"/>
                </a:cubicBezTo>
                <a:cubicBezTo>
                  <a:pt x="680505" y="132342"/>
                  <a:pt x="803892" y="-2942"/>
                  <a:pt x="996885" y="0"/>
                </a:cubicBezTo>
                <a:cubicBezTo>
                  <a:pt x="1330404" y="15409"/>
                  <a:pt x="1417289" y="28955"/>
                  <a:pt x="1793324" y="0"/>
                </a:cubicBezTo>
                <a:cubicBezTo>
                  <a:pt x="2169359" y="-28955"/>
                  <a:pt x="2047665" y="-4388"/>
                  <a:pt x="2278113" y="0"/>
                </a:cubicBezTo>
                <a:cubicBezTo>
                  <a:pt x="2508561" y="4388"/>
                  <a:pt x="2661010" y="-5855"/>
                  <a:pt x="2970669" y="0"/>
                </a:cubicBezTo>
                <a:cubicBezTo>
                  <a:pt x="3280328" y="5855"/>
                  <a:pt x="3374521" y="-24861"/>
                  <a:pt x="3663225" y="0"/>
                </a:cubicBezTo>
                <a:cubicBezTo>
                  <a:pt x="3951929" y="24861"/>
                  <a:pt x="3993523" y="-7830"/>
                  <a:pt x="4148014" y="0"/>
                </a:cubicBezTo>
                <a:cubicBezTo>
                  <a:pt x="4302505" y="7830"/>
                  <a:pt x="4643887" y="5044"/>
                  <a:pt x="4840570" y="0"/>
                </a:cubicBezTo>
                <a:cubicBezTo>
                  <a:pt x="5037253" y="-5044"/>
                  <a:pt x="5539184" y="25493"/>
                  <a:pt x="5740893" y="0"/>
                </a:cubicBezTo>
                <a:cubicBezTo>
                  <a:pt x="5942602" y="-25493"/>
                  <a:pt x="6015193" y="4648"/>
                  <a:pt x="6225682" y="0"/>
                </a:cubicBezTo>
                <a:cubicBezTo>
                  <a:pt x="6436171" y="-4648"/>
                  <a:pt x="6643984" y="-11220"/>
                  <a:pt x="6814354" y="0"/>
                </a:cubicBezTo>
                <a:cubicBezTo>
                  <a:pt x="6984724" y="11220"/>
                  <a:pt x="7504701" y="41645"/>
                  <a:pt x="7714677" y="0"/>
                </a:cubicBezTo>
                <a:cubicBezTo>
                  <a:pt x="7924653" y="-41645"/>
                  <a:pt x="8024142" y="17731"/>
                  <a:pt x="8303349" y="0"/>
                </a:cubicBezTo>
                <a:cubicBezTo>
                  <a:pt x="8582556" y="-17731"/>
                  <a:pt x="8713894" y="-19195"/>
                  <a:pt x="9099789" y="0"/>
                </a:cubicBezTo>
                <a:cubicBezTo>
                  <a:pt x="9485684" y="19195"/>
                  <a:pt x="9384389" y="-7702"/>
                  <a:pt x="9584578" y="0"/>
                </a:cubicBezTo>
                <a:cubicBezTo>
                  <a:pt x="9784767" y="7702"/>
                  <a:pt x="9918139" y="-9744"/>
                  <a:pt x="10069367" y="0"/>
                </a:cubicBezTo>
                <a:cubicBezTo>
                  <a:pt x="10220595" y="9744"/>
                  <a:pt x="10760554" y="-38647"/>
                  <a:pt x="11385223" y="0"/>
                </a:cubicBezTo>
                <a:cubicBezTo>
                  <a:pt x="11560793" y="-34131"/>
                  <a:pt x="11691000" y="160823"/>
                  <a:pt x="11717518" y="332295"/>
                </a:cubicBezTo>
                <a:cubicBezTo>
                  <a:pt x="11747941" y="520880"/>
                  <a:pt x="11542784" y="683935"/>
                  <a:pt x="11385223" y="664590"/>
                </a:cubicBezTo>
                <a:cubicBezTo>
                  <a:pt x="11300022" y="648185"/>
                  <a:pt x="11120439" y="653197"/>
                  <a:pt x="11052928" y="664590"/>
                </a:cubicBezTo>
                <a:cubicBezTo>
                  <a:pt x="11043108" y="939730"/>
                  <a:pt x="11081066" y="1102790"/>
                  <a:pt x="11052928" y="1281709"/>
                </a:cubicBezTo>
                <a:cubicBezTo>
                  <a:pt x="11024790" y="1460628"/>
                  <a:pt x="11038421" y="1584306"/>
                  <a:pt x="11052928" y="1769233"/>
                </a:cubicBezTo>
                <a:cubicBezTo>
                  <a:pt x="11067435" y="1954160"/>
                  <a:pt x="11049340" y="2209011"/>
                  <a:pt x="11052928" y="2343153"/>
                </a:cubicBezTo>
                <a:cubicBezTo>
                  <a:pt x="11056516" y="2477295"/>
                  <a:pt x="11051951" y="2620292"/>
                  <a:pt x="11052928" y="2830677"/>
                </a:cubicBezTo>
                <a:cubicBezTo>
                  <a:pt x="11053905" y="3041062"/>
                  <a:pt x="11086807" y="3318403"/>
                  <a:pt x="11052928" y="3534193"/>
                </a:cubicBezTo>
                <a:cubicBezTo>
                  <a:pt x="11019049" y="3749983"/>
                  <a:pt x="11058521" y="3781155"/>
                  <a:pt x="11052928" y="4021717"/>
                </a:cubicBezTo>
                <a:cubicBezTo>
                  <a:pt x="11047335" y="4262279"/>
                  <a:pt x="11033881" y="4574111"/>
                  <a:pt x="11052928" y="4984422"/>
                </a:cubicBezTo>
                <a:cubicBezTo>
                  <a:pt x="11075164" y="5173175"/>
                  <a:pt x="10899126" y="5332549"/>
                  <a:pt x="10720633" y="5316717"/>
                </a:cubicBezTo>
                <a:cubicBezTo>
                  <a:pt x="10402922" y="5344044"/>
                  <a:pt x="10192935" y="5333381"/>
                  <a:pt x="10028077" y="5316717"/>
                </a:cubicBezTo>
                <a:cubicBezTo>
                  <a:pt x="9863219" y="5300053"/>
                  <a:pt x="9376944" y="5291873"/>
                  <a:pt x="9127755" y="5316717"/>
                </a:cubicBezTo>
                <a:cubicBezTo>
                  <a:pt x="8878566" y="5341561"/>
                  <a:pt x="8541264" y="5332607"/>
                  <a:pt x="8227432" y="5316717"/>
                </a:cubicBezTo>
                <a:cubicBezTo>
                  <a:pt x="7913600" y="5300827"/>
                  <a:pt x="7973737" y="5337077"/>
                  <a:pt x="7742643" y="5316717"/>
                </a:cubicBezTo>
                <a:cubicBezTo>
                  <a:pt x="7511549" y="5296357"/>
                  <a:pt x="7452050" y="5304257"/>
                  <a:pt x="7361737" y="5316717"/>
                </a:cubicBezTo>
                <a:cubicBezTo>
                  <a:pt x="7271424" y="5329177"/>
                  <a:pt x="6804047" y="5338509"/>
                  <a:pt x="6461414" y="5316717"/>
                </a:cubicBezTo>
                <a:cubicBezTo>
                  <a:pt x="6118781" y="5294925"/>
                  <a:pt x="5996285" y="5306974"/>
                  <a:pt x="5561092" y="5316717"/>
                </a:cubicBezTo>
                <a:cubicBezTo>
                  <a:pt x="5125899" y="5326460"/>
                  <a:pt x="4925196" y="5292007"/>
                  <a:pt x="4764653" y="5316717"/>
                </a:cubicBezTo>
                <a:cubicBezTo>
                  <a:pt x="4604110" y="5341427"/>
                  <a:pt x="4483574" y="5319566"/>
                  <a:pt x="4383747" y="5316717"/>
                </a:cubicBezTo>
                <a:cubicBezTo>
                  <a:pt x="4283920" y="5313868"/>
                  <a:pt x="4146914" y="5303486"/>
                  <a:pt x="4002841" y="5316717"/>
                </a:cubicBezTo>
                <a:cubicBezTo>
                  <a:pt x="3858768" y="5329948"/>
                  <a:pt x="3624279" y="5294632"/>
                  <a:pt x="3414169" y="5316717"/>
                </a:cubicBezTo>
                <a:cubicBezTo>
                  <a:pt x="3204059" y="5338802"/>
                  <a:pt x="2948450" y="5295543"/>
                  <a:pt x="2617729" y="5316717"/>
                </a:cubicBezTo>
                <a:cubicBezTo>
                  <a:pt x="2287008" y="5337891"/>
                  <a:pt x="2107694" y="5300632"/>
                  <a:pt x="1925173" y="5316717"/>
                </a:cubicBezTo>
                <a:cubicBezTo>
                  <a:pt x="1742652" y="5332802"/>
                  <a:pt x="1601613" y="5287800"/>
                  <a:pt x="1336501" y="5316717"/>
                </a:cubicBezTo>
                <a:cubicBezTo>
                  <a:pt x="1071389" y="5345634"/>
                  <a:pt x="596971" y="5333718"/>
                  <a:pt x="332295" y="5316717"/>
                </a:cubicBezTo>
                <a:close/>
                <a:moveTo>
                  <a:pt x="1329179" y="332295"/>
                </a:moveTo>
                <a:cubicBezTo>
                  <a:pt x="1329881" y="525793"/>
                  <a:pt x="1193129" y="625151"/>
                  <a:pt x="996884" y="664590"/>
                </a:cubicBezTo>
                <a:cubicBezTo>
                  <a:pt x="923815" y="672924"/>
                  <a:pt x="829853" y="592832"/>
                  <a:pt x="830737" y="498443"/>
                </a:cubicBezTo>
                <a:cubicBezTo>
                  <a:pt x="836312" y="422095"/>
                  <a:pt x="919387" y="346760"/>
                  <a:pt x="996884" y="332296"/>
                </a:cubicBezTo>
                <a:cubicBezTo>
                  <a:pt x="1089758" y="334212"/>
                  <a:pt x="1242814" y="326398"/>
                  <a:pt x="1329179" y="332295"/>
                </a:cubicBezTo>
                <a:close/>
              </a:path>
              <a:path w="11717518" h="5316717" fill="darkenLess" stroke="0" extrusionOk="0">
                <a:moveTo>
                  <a:pt x="1329179" y="332295"/>
                </a:moveTo>
                <a:cubicBezTo>
                  <a:pt x="1327187" y="533658"/>
                  <a:pt x="1147973" y="643893"/>
                  <a:pt x="996884" y="664590"/>
                </a:cubicBezTo>
                <a:cubicBezTo>
                  <a:pt x="906068" y="668188"/>
                  <a:pt x="849022" y="581304"/>
                  <a:pt x="830737" y="498443"/>
                </a:cubicBezTo>
                <a:cubicBezTo>
                  <a:pt x="841119" y="406375"/>
                  <a:pt x="900036" y="328127"/>
                  <a:pt x="996884" y="332296"/>
                </a:cubicBezTo>
                <a:cubicBezTo>
                  <a:pt x="1138162" y="343267"/>
                  <a:pt x="1191461" y="343653"/>
                  <a:pt x="1329179" y="332295"/>
                </a:cubicBezTo>
                <a:close/>
                <a:moveTo>
                  <a:pt x="664590" y="4984422"/>
                </a:moveTo>
                <a:cubicBezTo>
                  <a:pt x="649804" y="5208789"/>
                  <a:pt x="532577" y="5301508"/>
                  <a:pt x="332295" y="5316717"/>
                </a:cubicBezTo>
                <a:cubicBezTo>
                  <a:pt x="185202" y="5306313"/>
                  <a:pt x="13847" y="5172470"/>
                  <a:pt x="0" y="4984422"/>
                </a:cubicBezTo>
                <a:cubicBezTo>
                  <a:pt x="16620" y="4817777"/>
                  <a:pt x="140657" y="4655361"/>
                  <a:pt x="332295" y="4652127"/>
                </a:cubicBezTo>
                <a:cubicBezTo>
                  <a:pt x="430664" y="4642152"/>
                  <a:pt x="512669" y="4731126"/>
                  <a:pt x="498442" y="4818274"/>
                </a:cubicBezTo>
                <a:cubicBezTo>
                  <a:pt x="477349" y="4909511"/>
                  <a:pt x="415981" y="4984786"/>
                  <a:pt x="332295" y="4984421"/>
                </a:cubicBezTo>
                <a:cubicBezTo>
                  <a:pt x="491308" y="4971015"/>
                  <a:pt x="555567" y="4981038"/>
                  <a:pt x="664590" y="4984422"/>
                </a:cubicBezTo>
                <a:close/>
              </a:path>
              <a:path w="11717518" h="5316717" fill="none" extrusionOk="0">
                <a:moveTo>
                  <a:pt x="664590" y="4652127"/>
                </a:moveTo>
                <a:cubicBezTo>
                  <a:pt x="675062" y="4487747"/>
                  <a:pt x="669216" y="4336357"/>
                  <a:pt x="664590" y="4121405"/>
                </a:cubicBezTo>
                <a:cubicBezTo>
                  <a:pt x="659964" y="3906453"/>
                  <a:pt x="642161" y="3815293"/>
                  <a:pt x="664590" y="3633881"/>
                </a:cubicBezTo>
                <a:cubicBezTo>
                  <a:pt x="687019" y="3452469"/>
                  <a:pt x="660684" y="3258283"/>
                  <a:pt x="664590" y="2973564"/>
                </a:cubicBezTo>
                <a:cubicBezTo>
                  <a:pt x="668496" y="2688845"/>
                  <a:pt x="653585" y="2614821"/>
                  <a:pt x="664590" y="2270048"/>
                </a:cubicBezTo>
                <a:cubicBezTo>
                  <a:pt x="675595" y="1925275"/>
                  <a:pt x="651632" y="1934080"/>
                  <a:pt x="664590" y="1782524"/>
                </a:cubicBezTo>
                <a:cubicBezTo>
                  <a:pt x="677548" y="1630968"/>
                  <a:pt x="677828" y="1292591"/>
                  <a:pt x="664590" y="1122207"/>
                </a:cubicBezTo>
                <a:cubicBezTo>
                  <a:pt x="651352" y="951823"/>
                  <a:pt x="695762" y="726956"/>
                  <a:pt x="664590" y="332295"/>
                </a:cubicBezTo>
                <a:cubicBezTo>
                  <a:pt x="632165" y="154696"/>
                  <a:pt x="822172" y="-13057"/>
                  <a:pt x="996885" y="0"/>
                </a:cubicBezTo>
                <a:cubicBezTo>
                  <a:pt x="1349919" y="-1839"/>
                  <a:pt x="1436732" y="17552"/>
                  <a:pt x="1793324" y="0"/>
                </a:cubicBezTo>
                <a:cubicBezTo>
                  <a:pt x="2149916" y="-17552"/>
                  <a:pt x="2007519" y="16192"/>
                  <a:pt x="2174230" y="0"/>
                </a:cubicBezTo>
                <a:cubicBezTo>
                  <a:pt x="2340941" y="-16192"/>
                  <a:pt x="2747621" y="39160"/>
                  <a:pt x="3074553" y="0"/>
                </a:cubicBezTo>
                <a:cubicBezTo>
                  <a:pt x="3401485" y="-39160"/>
                  <a:pt x="3341885" y="-1303"/>
                  <a:pt x="3559342" y="0"/>
                </a:cubicBezTo>
                <a:cubicBezTo>
                  <a:pt x="3776799" y="1303"/>
                  <a:pt x="3888183" y="18437"/>
                  <a:pt x="4044131" y="0"/>
                </a:cubicBezTo>
                <a:cubicBezTo>
                  <a:pt x="4200079" y="-18437"/>
                  <a:pt x="4513015" y="21627"/>
                  <a:pt x="4736687" y="0"/>
                </a:cubicBezTo>
                <a:cubicBezTo>
                  <a:pt x="4960359" y="-21627"/>
                  <a:pt x="5206369" y="-41089"/>
                  <a:pt x="5637009" y="0"/>
                </a:cubicBezTo>
                <a:cubicBezTo>
                  <a:pt x="6067649" y="41089"/>
                  <a:pt x="6207233" y="8557"/>
                  <a:pt x="6433449" y="0"/>
                </a:cubicBezTo>
                <a:cubicBezTo>
                  <a:pt x="6659665" y="-8557"/>
                  <a:pt x="6955717" y="43"/>
                  <a:pt x="7126004" y="0"/>
                </a:cubicBezTo>
                <a:cubicBezTo>
                  <a:pt x="7296292" y="-43"/>
                  <a:pt x="7544733" y="6961"/>
                  <a:pt x="7922444" y="0"/>
                </a:cubicBezTo>
                <a:cubicBezTo>
                  <a:pt x="8300155" y="-6961"/>
                  <a:pt x="8321099" y="493"/>
                  <a:pt x="8511116" y="0"/>
                </a:cubicBezTo>
                <a:cubicBezTo>
                  <a:pt x="8701133" y="-493"/>
                  <a:pt x="8748023" y="-18215"/>
                  <a:pt x="8892022" y="0"/>
                </a:cubicBezTo>
                <a:cubicBezTo>
                  <a:pt x="9036021" y="18215"/>
                  <a:pt x="9101901" y="-7781"/>
                  <a:pt x="9272928" y="0"/>
                </a:cubicBezTo>
                <a:cubicBezTo>
                  <a:pt x="9443955" y="7781"/>
                  <a:pt x="9757137" y="15540"/>
                  <a:pt x="9965483" y="0"/>
                </a:cubicBezTo>
                <a:cubicBezTo>
                  <a:pt x="10173829" y="-15540"/>
                  <a:pt x="10314029" y="7808"/>
                  <a:pt x="10554156" y="0"/>
                </a:cubicBezTo>
                <a:cubicBezTo>
                  <a:pt x="10794283" y="-7808"/>
                  <a:pt x="10987504" y="38142"/>
                  <a:pt x="11385223" y="0"/>
                </a:cubicBezTo>
                <a:cubicBezTo>
                  <a:pt x="11569243" y="-14328"/>
                  <a:pt x="11710931" y="154757"/>
                  <a:pt x="11717518" y="332295"/>
                </a:cubicBezTo>
                <a:cubicBezTo>
                  <a:pt x="11747177" y="536795"/>
                  <a:pt x="11582025" y="660511"/>
                  <a:pt x="11385223" y="664590"/>
                </a:cubicBezTo>
                <a:cubicBezTo>
                  <a:pt x="11270282" y="657821"/>
                  <a:pt x="11178720" y="659905"/>
                  <a:pt x="11052928" y="664590"/>
                </a:cubicBezTo>
                <a:cubicBezTo>
                  <a:pt x="11063245" y="771707"/>
                  <a:pt x="11033049" y="945349"/>
                  <a:pt x="11052928" y="1152114"/>
                </a:cubicBezTo>
                <a:cubicBezTo>
                  <a:pt x="11072807" y="1358879"/>
                  <a:pt x="11052093" y="1610723"/>
                  <a:pt x="11052928" y="1769233"/>
                </a:cubicBezTo>
                <a:cubicBezTo>
                  <a:pt x="11053763" y="1927743"/>
                  <a:pt x="11028903" y="2131017"/>
                  <a:pt x="11052928" y="2429550"/>
                </a:cubicBezTo>
                <a:cubicBezTo>
                  <a:pt x="11076953" y="2728083"/>
                  <a:pt x="11020261" y="2837499"/>
                  <a:pt x="11052928" y="3089867"/>
                </a:cubicBezTo>
                <a:cubicBezTo>
                  <a:pt x="11085595" y="3342235"/>
                  <a:pt x="11064870" y="3464886"/>
                  <a:pt x="11052928" y="3577391"/>
                </a:cubicBezTo>
                <a:cubicBezTo>
                  <a:pt x="11040986" y="3689896"/>
                  <a:pt x="11027910" y="3856109"/>
                  <a:pt x="11052928" y="4108113"/>
                </a:cubicBezTo>
                <a:cubicBezTo>
                  <a:pt x="11077946" y="4360117"/>
                  <a:pt x="11036694" y="4628430"/>
                  <a:pt x="11052928" y="4984422"/>
                </a:cubicBezTo>
                <a:cubicBezTo>
                  <a:pt x="11043092" y="5175259"/>
                  <a:pt x="10933823" y="5303193"/>
                  <a:pt x="10720633" y="5316717"/>
                </a:cubicBezTo>
                <a:cubicBezTo>
                  <a:pt x="10402300" y="5342715"/>
                  <a:pt x="10215234" y="5294231"/>
                  <a:pt x="9924194" y="5316717"/>
                </a:cubicBezTo>
                <a:cubicBezTo>
                  <a:pt x="9633154" y="5339203"/>
                  <a:pt x="9520078" y="5295098"/>
                  <a:pt x="9231638" y="5316717"/>
                </a:cubicBezTo>
                <a:cubicBezTo>
                  <a:pt x="8943198" y="5338336"/>
                  <a:pt x="8978886" y="5328331"/>
                  <a:pt x="8850732" y="5316717"/>
                </a:cubicBezTo>
                <a:cubicBezTo>
                  <a:pt x="8722578" y="5305103"/>
                  <a:pt x="8498679" y="5307213"/>
                  <a:pt x="8262060" y="5316717"/>
                </a:cubicBezTo>
                <a:cubicBezTo>
                  <a:pt x="8025441" y="5326221"/>
                  <a:pt x="8010652" y="5326036"/>
                  <a:pt x="7777271" y="5316717"/>
                </a:cubicBezTo>
                <a:cubicBezTo>
                  <a:pt x="7543890" y="5307398"/>
                  <a:pt x="7363845" y="5338129"/>
                  <a:pt x="7188598" y="5316717"/>
                </a:cubicBezTo>
                <a:cubicBezTo>
                  <a:pt x="7013351" y="5295305"/>
                  <a:pt x="6710378" y="5327929"/>
                  <a:pt x="6496042" y="5316717"/>
                </a:cubicBezTo>
                <a:cubicBezTo>
                  <a:pt x="6281706" y="5305505"/>
                  <a:pt x="6141485" y="5319987"/>
                  <a:pt x="5803486" y="5316717"/>
                </a:cubicBezTo>
                <a:cubicBezTo>
                  <a:pt x="5465487" y="5313447"/>
                  <a:pt x="5543110" y="5332830"/>
                  <a:pt x="5422581" y="5316717"/>
                </a:cubicBezTo>
                <a:cubicBezTo>
                  <a:pt x="5302053" y="5300604"/>
                  <a:pt x="5176191" y="5332497"/>
                  <a:pt x="5041675" y="5316717"/>
                </a:cubicBezTo>
                <a:cubicBezTo>
                  <a:pt x="4907159" y="5300937"/>
                  <a:pt x="4745814" y="5316973"/>
                  <a:pt x="4660769" y="5316717"/>
                </a:cubicBezTo>
                <a:cubicBezTo>
                  <a:pt x="4575724" y="5316461"/>
                  <a:pt x="4145098" y="5341868"/>
                  <a:pt x="3968213" y="5316717"/>
                </a:cubicBezTo>
                <a:cubicBezTo>
                  <a:pt x="3791328" y="5291566"/>
                  <a:pt x="3534474" y="5285480"/>
                  <a:pt x="3171774" y="5316717"/>
                </a:cubicBezTo>
                <a:cubicBezTo>
                  <a:pt x="2809074" y="5347954"/>
                  <a:pt x="2812857" y="5344866"/>
                  <a:pt x="2583102" y="5316717"/>
                </a:cubicBezTo>
                <a:cubicBezTo>
                  <a:pt x="2353347" y="5288568"/>
                  <a:pt x="2379802" y="5298152"/>
                  <a:pt x="2202196" y="5316717"/>
                </a:cubicBezTo>
                <a:cubicBezTo>
                  <a:pt x="2024590" y="5335282"/>
                  <a:pt x="1812488" y="5335624"/>
                  <a:pt x="1509640" y="5316717"/>
                </a:cubicBezTo>
                <a:cubicBezTo>
                  <a:pt x="1206792" y="5297810"/>
                  <a:pt x="1202914" y="5305111"/>
                  <a:pt x="1024851" y="5316717"/>
                </a:cubicBezTo>
                <a:cubicBezTo>
                  <a:pt x="846788" y="5328323"/>
                  <a:pt x="623676" y="5285803"/>
                  <a:pt x="332295" y="5316717"/>
                </a:cubicBezTo>
                <a:cubicBezTo>
                  <a:pt x="135300" y="5335978"/>
                  <a:pt x="34377" y="5151596"/>
                  <a:pt x="0" y="4984422"/>
                </a:cubicBezTo>
                <a:cubicBezTo>
                  <a:pt x="4288" y="4802826"/>
                  <a:pt x="158562" y="4631399"/>
                  <a:pt x="332295" y="4652127"/>
                </a:cubicBezTo>
                <a:cubicBezTo>
                  <a:pt x="427860" y="4641442"/>
                  <a:pt x="589790" y="4646286"/>
                  <a:pt x="664590" y="4652127"/>
                </a:cubicBezTo>
                <a:close/>
                <a:moveTo>
                  <a:pt x="996884" y="0"/>
                </a:moveTo>
                <a:cubicBezTo>
                  <a:pt x="1147856" y="10194"/>
                  <a:pt x="1340355" y="177367"/>
                  <a:pt x="1329179" y="332295"/>
                </a:cubicBezTo>
                <a:cubicBezTo>
                  <a:pt x="1331649" y="505291"/>
                  <a:pt x="1173385" y="663319"/>
                  <a:pt x="996884" y="664590"/>
                </a:cubicBezTo>
                <a:cubicBezTo>
                  <a:pt x="895648" y="663283"/>
                  <a:pt x="837185" y="593879"/>
                  <a:pt x="830737" y="498443"/>
                </a:cubicBezTo>
                <a:cubicBezTo>
                  <a:pt x="821564" y="388123"/>
                  <a:pt x="888038" y="339673"/>
                  <a:pt x="996884" y="332296"/>
                </a:cubicBezTo>
                <a:cubicBezTo>
                  <a:pt x="1141324" y="318096"/>
                  <a:pt x="1221207" y="331117"/>
                  <a:pt x="1329179" y="332295"/>
                </a:cubicBezTo>
                <a:moveTo>
                  <a:pt x="11052928" y="664590"/>
                </a:moveTo>
                <a:cubicBezTo>
                  <a:pt x="10925832" y="652330"/>
                  <a:pt x="10864830" y="675399"/>
                  <a:pt x="10684206" y="664590"/>
                </a:cubicBezTo>
                <a:cubicBezTo>
                  <a:pt x="10503582" y="653781"/>
                  <a:pt x="10343333" y="665882"/>
                  <a:pt x="10214924" y="664590"/>
                </a:cubicBezTo>
                <a:cubicBezTo>
                  <a:pt x="10086515" y="663298"/>
                  <a:pt x="9866245" y="680722"/>
                  <a:pt x="9745642" y="664590"/>
                </a:cubicBezTo>
                <a:cubicBezTo>
                  <a:pt x="9625039" y="648458"/>
                  <a:pt x="9310317" y="664302"/>
                  <a:pt x="9175800" y="664590"/>
                </a:cubicBezTo>
                <a:cubicBezTo>
                  <a:pt x="9041283" y="664878"/>
                  <a:pt x="8857128" y="672252"/>
                  <a:pt x="8605957" y="664590"/>
                </a:cubicBezTo>
                <a:cubicBezTo>
                  <a:pt x="8354786" y="656928"/>
                  <a:pt x="8214888" y="691984"/>
                  <a:pt x="7834994" y="664590"/>
                </a:cubicBezTo>
                <a:cubicBezTo>
                  <a:pt x="7455100" y="637196"/>
                  <a:pt x="7382202" y="626377"/>
                  <a:pt x="7064031" y="664590"/>
                </a:cubicBezTo>
                <a:cubicBezTo>
                  <a:pt x="6745860" y="702803"/>
                  <a:pt x="6800069" y="662355"/>
                  <a:pt x="6695309" y="664590"/>
                </a:cubicBezTo>
                <a:cubicBezTo>
                  <a:pt x="6590549" y="666825"/>
                  <a:pt x="6449296" y="654527"/>
                  <a:pt x="6226027" y="664590"/>
                </a:cubicBezTo>
                <a:cubicBezTo>
                  <a:pt x="6002758" y="674653"/>
                  <a:pt x="6041587" y="671109"/>
                  <a:pt x="5857305" y="664590"/>
                </a:cubicBezTo>
                <a:cubicBezTo>
                  <a:pt x="5673023" y="658071"/>
                  <a:pt x="5587904" y="654625"/>
                  <a:pt x="5488584" y="664590"/>
                </a:cubicBezTo>
                <a:cubicBezTo>
                  <a:pt x="5389264" y="674555"/>
                  <a:pt x="5054415" y="691479"/>
                  <a:pt x="4818181" y="664590"/>
                </a:cubicBezTo>
                <a:cubicBezTo>
                  <a:pt x="4581947" y="637701"/>
                  <a:pt x="4300703" y="660680"/>
                  <a:pt x="3946657" y="664590"/>
                </a:cubicBezTo>
                <a:cubicBezTo>
                  <a:pt x="3592611" y="668500"/>
                  <a:pt x="3512743" y="674867"/>
                  <a:pt x="3376814" y="664590"/>
                </a:cubicBezTo>
                <a:cubicBezTo>
                  <a:pt x="3240885" y="654313"/>
                  <a:pt x="3141701" y="680023"/>
                  <a:pt x="3008093" y="664590"/>
                </a:cubicBezTo>
                <a:cubicBezTo>
                  <a:pt x="2874485" y="649157"/>
                  <a:pt x="2398934" y="650725"/>
                  <a:pt x="2136569" y="664590"/>
                </a:cubicBezTo>
                <a:cubicBezTo>
                  <a:pt x="1874204" y="678455"/>
                  <a:pt x="1540486" y="694499"/>
                  <a:pt x="996884" y="664590"/>
                </a:cubicBezTo>
                <a:moveTo>
                  <a:pt x="332295" y="4652127"/>
                </a:moveTo>
                <a:cubicBezTo>
                  <a:pt x="412642" y="4668643"/>
                  <a:pt x="516290" y="4730086"/>
                  <a:pt x="498442" y="4818274"/>
                </a:cubicBezTo>
                <a:cubicBezTo>
                  <a:pt x="509376" y="4912790"/>
                  <a:pt x="444038" y="4979410"/>
                  <a:pt x="332295" y="4984421"/>
                </a:cubicBezTo>
                <a:cubicBezTo>
                  <a:pt x="407724" y="4990900"/>
                  <a:pt x="528970" y="4970186"/>
                  <a:pt x="664590" y="4984422"/>
                </a:cubicBezTo>
                <a:moveTo>
                  <a:pt x="332295" y="5316717"/>
                </a:moveTo>
                <a:cubicBezTo>
                  <a:pt x="543733" y="5324717"/>
                  <a:pt x="656811" y="5138512"/>
                  <a:pt x="664590" y="4984422"/>
                </a:cubicBezTo>
                <a:cubicBezTo>
                  <a:pt x="665429" y="4844595"/>
                  <a:pt x="669463" y="4804082"/>
                  <a:pt x="664590" y="4652127"/>
                </a:cubicBezTo>
              </a:path>
              <a:path w="11717518" h="5316717" fill="none" stroke="0" extrusionOk="0">
                <a:moveTo>
                  <a:pt x="664590" y="4652127"/>
                </a:moveTo>
                <a:cubicBezTo>
                  <a:pt x="636611" y="4424943"/>
                  <a:pt x="662918" y="4235139"/>
                  <a:pt x="664590" y="4078206"/>
                </a:cubicBezTo>
                <a:cubicBezTo>
                  <a:pt x="666262" y="3921273"/>
                  <a:pt x="648699" y="3779782"/>
                  <a:pt x="664590" y="3590683"/>
                </a:cubicBezTo>
                <a:cubicBezTo>
                  <a:pt x="680481" y="3401584"/>
                  <a:pt x="662390" y="3217483"/>
                  <a:pt x="664590" y="3016762"/>
                </a:cubicBezTo>
                <a:cubicBezTo>
                  <a:pt x="666790" y="2816041"/>
                  <a:pt x="685126" y="2720769"/>
                  <a:pt x="664590" y="2486040"/>
                </a:cubicBezTo>
                <a:cubicBezTo>
                  <a:pt x="644054" y="2251311"/>
                  <a:pt x="641364" y="2156401"/>
                  <a:pt x="664590" y="1998516"/>
                </a:cubicBezTo>
                <a:cubicBezTo>
                  <a:pt x="687816" y="1840631"/>
                  <a:pt x="639759" y="1607952"/>
                  <a:pt x="664590" y="1467794"/>
                </a:cubicBezTo>
                <a:cubicBezTo>
                  <a:pt x="689421" y="1327636"/>
                  <a:pt x="677303" y="1042060"/>
                  <a:pt x="664590" y="893873"/>
                </a:cubicBezTo>
                <a:cubicBezTo>
                  <a:pt x="651877" y="745686"/>
                  <a:pt x="677976" y="450614"/>
                  <a:pt x="664590" y="332295"/>
                </a:cubicBezTo>
                <a:cubicBezTo>
                  <a:pt x="684245" y="168113"/>
                  <a:pt x="804549" y="-16034"/>
                  <a:pt x="996885" y="0"/>
                </a:cubicBezTo>
                <a:cubicBezTo>
                  <a:pt x="1312320" y="-3711"/>
                  <a:pt x="1617301" y="-10505"/>
                  <a:pt x="1897208" y="0"/>
                </a:cubicBezTo>
                <a:cubicBezTo>
                  <a:pt x="2177115" y="10505"/>
                  <a:pt x="2165008" y="-13942"/>
                  <a:pt x="2278113" y="0"/>
                </a:cubicBezTo>
                <a:cubicBezTo>
                  <a:pt x="2391218" y="13942"/>
                  <a:pt x="2543888" y="-13169"/>
                  <a:pt x="2659019" y="0"/>
                </a:cubicBezTo>
                <a:cubicBezTo>
                  <a:pt x="2774150" y="13169"/>
                  <a:pt x="2918776" y="20263"/>
                  <a:pt x="3143808" y="0"/>
                </a:cubicBezTo>
                <a:cubicBezTo>
                  <a:pt x="3368840" y="-20263"/>
                  <a:pt x="3450158" y="12834"/>
                  <a:pt x="3628597" y="0"/>
                </a:cubicBezTo>
                <a:cubicBezTo>
                  <a:pt x="3807036" y="-12834"/>
                  <a:pt x="4057147" y="-16723"/>
                  <a:pt x="4217270" y="0"/>
                </a:cubicBezTo>
                <a:cubicBezTo>
                  <a:pt x="4377393" y="16723"/>
                  <a:pt x="4744697" y="10628"/>
                  <a:pt x="5117592" y="0"/>
                </a:cubicBezTo>
                <a:cubicBezTo>
                  <a:pt x="5490487" y="-10628"/>
                  <a:pt x="5664676" y="-24713"/>
                  <a:pt x="6017915" y="0"/>
                </a:cubicBezTo>
                <a:cubicBezTo>
                  <a:pt x="6371154" y="24713"/>
                  <a:pt x="6511786" y="3714"/>
                  <a:pt x="6814354" y="0"/>
                </a:cubicBezTo>
                <a:cubicBezTo>
                  <a:pt x="7116922" y="-3714"/>
                  <a:pt x="7195610" y="-4847"/>
                  <a:pt x="7299143" y="0"/>
                </a:cubicBezTo>
                <a:cubicBezTo>
                  <a:pt x="7402676" y="4847"/>
                  <a:pt x="7900780" y="-43525"/>
                  <a:pt x="8199466" y="0"/>
                </a:cubicBezTo>
                <a:cubicBezTo>
                  <a:pt x="8498152" y="43525"/>
                  <a:pt x="8822268" y="-27759"/>
                  <a:pt x="9099789" y="0"/>
                </a:cubicBezTo>
                <a:cubicBezTo>
                  <a:pt x="9377310" y="27759"/>
                  <a:pt x="9607441" y="-13843"/>
                  <a:pt x="9792345" y="0"/>
                </a:cubicBezTo>
                <a:cubicBezTo>
                  <a:pt x="9977249" y="13843"/>
                  <a:pt x="10055854" y="11390"/>
                  <a:pt x="10277134" y="0"/>
                </a:cubicBezTo>
                <a:cubicBezTo>
                  <a:pt x="10498414" y="-11390"/>
                  <a:pt x="10925019" y="-2350"/>
                  <a:pt x="11385223" y="0"/>
                </a:cubicBezTo>
                <a:cubicBezTo>
                  <a:pt x="11584683" y="-13451"/>
                  <a:pt x="11736653" y="166496"/>
                  <a:pt x="11717518" y="332295"/>
                </a:cubicBezTo>
                <a:cubicBezTo>
                  <a:pt x="11724579" y="511690"/>
                  <a:pt x="11579850" y="656457"/>
                  <a:pt x="11385223" y="664590"/>
                </a:cubicBezTo>
                <a:cubicBezTo>
                  <a:pt x="11243535" y="659246"/>
                  <a:pt x="11169595" y="660069"/>
                  <a:pt x="11052928" y="664590"/>
                </a:cubicBezTo>
                <a:cubicBezTo>
                  <a:pt x="11056964" y="902175"/>
                  <a:pt x="11065669" y="1099612"/>
                  <a:pt x="11052928" y="1238511"/>
                </a:cubicBezTo>
                <a:cubicBezTo>
                  <a:pt x="11040187" y="1377410"/>
                  <a:pt x="11063855" y="1592641"/>
                  <a:pt x="11052928" y="1726034"/>
                </a:cubicBezTo>
                <a:cubicBezTo>
                  <a:pt x="11042001" y="1859427"/>
                  <a:pt x="11045785" y="2089335"/>
                  <a:pt x="11052928" y="2386352"/>
                </a:cubicBezTo>
                <a:cubicBezTo>
                  <a:pt x="11060071" y="2683369"/>
                  <a:pt x="11077170" y="2832779"/>
                  <a:pt x="11052928" y="2960272"/>
                </a:cubicBezTo>
                <a:cubicBezTo>
                  <a:pt x="11028686" y="3087765"/>
                  <a:pt x="11070463" y="3263956"/>
                  <a:pt x="11052928" y="3490994"/>
                </a:cubicBezTo>
                <a:cubicBezTo>
                  <a:pt x="11035393" y="3718032"/>
                  <a:pt x="11039322" y="3891484"/>
                  <a:pt x="11052928" y="4108113"/>
                </a:cubicBezTo>
                <a:cubicBezTo>
                  <a:pt x="11066534" y="4324742"/>
                  <a:pt x="11071039" y="4797889"/>
                  <a:pt x="11052928" y="4984422"/>
                </a:cubicBezTo>
                <a:cubicBezTo>
                  <a:pt x="11025994" y="5146416"/>
                  <a:pt x="10915238" y="5325953"/>
                  <a:pt x="10720633" y="5316717"/>
                </a:cubicBezTo>
                <a:cubicBezTo>
                  <a:pt x="10551172" y="5281373"/>
                  <a:pt x="10309887" y="5341659"/>
                  <a:pt x="9924194" y="5316717"/>
                </a:cubicBezTo>
                <a:cubicBezTo>
                  <a:pt x="9538501" y="5291775"/>
                  <a:pt x="9569263" y="5316525"/>
                  <a:pt x="9335521" y="5316717"/>
                </a:cubicBezTo>
                <a:cubicBezTo>
                  <a:pt x="9101779" y="5316909"/>
                  <a:pt x="8656351" y="5345071"/>
                  <a:pt x="8435199" y="5316717"/>
                </a:cubicBezTo>
                <a:cubicBezTo>
                  <a:pt x="8214047" y="5288363"/>
                  <a:pt x="7936161" y="5318406"/>
                  <a:pt x="7742643" y="5316717"/>
                </a:cubicBezTo>
                <a:cubicBezTo>
                  <a:pt x="7549125" y="5315028"/>
                  <a:pt x="7388761" y="5345395"/>
                  <a:pt x="7153970" y="5316717"/>
                </a:cubicBezTo>
                <a:cubicBezTo>
                  <a:pt x="6919179" y="5288039"/>
                  <a:pt x="6886494" y="5334699"/>
                  <a:pt x="6773065" y="5316717"/>
                </a:cubicBezTo>
                <a:cubicBezTo>
                  <a:pt x="6659636" y="5298735"/>
                  <a:pt x="6337923" y="5296870"/>
                  <a:pt x="5976625" y="5316717"/>
                </a:cubicBezTo>
                <a:cubicBezTo>
                  <a:pt x="5615327" y="5336564"/>
                  <a:pt x="5728617" y="5310338"/>
                  <a:pt x="5491836" y="5316717"/>
                </a:cubicBezTo>
                <a:cubicBezTo>
                  <a:pt x="5255055" y="5323096"/>
                  <a:pt x="4908605" y="5275325"/>
                  <a:pt x="4591514" y="5316717"/>
                </a:cubicBezTo>
                <a:cubicBezTo>
                  <a:pt x="4274423" y="5358109"/>
                  <a:pt x="3943923" y="5319820"/>
                  <a:pt x="3691191" y="5316717"/>
                </a:cubicBezTo>
                <a:cubicBezTo>
                  <a:pt x="3438459" y="5313614"/>
                  <a:pt x="3016706" y="5323681"/>
                  <a:pt x="2790868" y="5316717"/>
                </a:cubicBezTo>
                <a:cubicBezTo>
                  <a:pt x="2565030" y="5309753"/>
                  <a:pt x="2254336" y="5325011"/>
                  <a:pt x="1890546" y="5316717"/>
                </a:cubicBezTo>
                <a:cubicBezTo>
                  <a:pt x="1526756" y="5308423"/>
                  <a:pt x="1431865" y="5322325"/>
                  <a:pt x="1094106" y="5316717"/>
                </a:cubicBezTo>
                <a:cubicBezTo>
                  <a:pt x="756347" y="5311109"/>
                  <a:pt x="674697" y="5312850"/>
                  <a:pt x="332295" y="5316717"/>
                </a:cubicBezTo>
                <a:cubicBezTo>
                  <a:pt x="107439" y="5328554"/>
                  <a:pt x="5442" y="5163514"/>
                  <a:pt x="0" y="4984422"/>
                </a:cubicBezTo>
                <a:cubicBezTo>
                  <a:pt x="-44163" y="4810389"/>
                  <a:pt x="125593" y="4675538"/>
                  <a:pt x="332295" y="4652127"/>
                </a:cubicBezTo>
                <a:cubicBezTo>
                  <a:pt x="495544" y="4653356"/>
                  <a:pt x="500094" y="4665605"/>
                  <a:pt x="664590" y="4652127"/>
                </a:cubicBezTo>
                <a:close/>
                <a:moveTo>
                  <a:pt x="996884" y="0"/>
                </a:moveTo>
                <a:cubicBezTo>
                  <a:pt x="1164265" y="26862"/>
                  <a:pt x="1312501" y="176226"/>
                  <a:pt x="1329179" y="332295"/>
                </a:cubicBezTo>
                <a:cubicBezTo>
                  <a:pt x="1305495" y="490358"/>
                  <a:pt x="1181349" y="659246"/>
                  <a:pt x="996884" y="664590"/>
                </a:cubicBezTo>
                <a:cubicBezTo>
                  <a:pt x="901216" y="677712"/>
                  <a:pt x="847378" y="580977"/>
                  <a:pt x="830737" y="498443"/>
                </a:cubicBezTo>
                <a:cubicBezTo>
                  <a:pt x="821786" y="397895"/>
                  <a:pt x="910078" y="343507"/>
                  <a:pt x="996884" y="332296"/>
                </a:cubicBezTo>
                <a:cubicBezTo>
                  <a:pt x="1141263" y="331571"/>
                  <a:pt x="1225873" y="336776"/>
                  <a:pt x="1329179" y="332295"/>
                </a:cubicBezTo>
                <a:moveTo>
                  <a:pt x="11052928" y="664590"/>
                </a:moveTo>
                <a:cubicBezTo>
                  <a:pt x="10622871" y="688482"/>
                  <a:pt x="10595997" y="656464"/>
                  <a:pt x="10181404" y="664590"/>
                </a:cubicBezTo>
                <a:cubicBezTo>
                  <a:pt x="9766811" y="672716"/>
                  <a:pt x="9839687" y="672671"/>
                  <a:pt x="9712122" y="664590"/>
                </a:cubicBezTo>
                <a:cubicBezTo>
                  <a:pt x="9584557" y="656509"/>
                  <a:pt x="9131867" y="688863"/>
                  <a:pt x="8840598" y="664590"/>
                </a:cubicBezTo>
                <a:cubicBezTo>
                  <a:pt x="8549329" y="640317"/>
                  <a:pt x="8366973" y="663754"/>
                  <a:pt x="8170195" y="664590"/>
                </a:cubicBezTo>
                <a:cubicBezTo>
                  <a:pt x="7973417" y="665426"/>
                  <a:pt x="7881571" y="642872"/>
                  <a:pt x="7600353" y="664590"/>
                </a:cubicBezTo>
                <a:cubicBezTo>
                  <a:pt x="7319135" y="686308"/>
                  <a:pt x="7122034" y="652574"/>
                  <a:pt x="6829390" y="664590"/>
                </a:cubicBezTo>
                <a:cubicBezTo>
                  <a:pt x="6536746" y="676606"/>
                  <a:pt x="6370768" y="642259"/>
                  <a:pt x="6158987" y="664590"/>
                </a:cubicBezTo>
                <a:cubicBezTo>
                  <a:pt x="5947206" y="686921"/>
                  <a:pt x="5810131" y="661631"/>
                  <a:pt x="5488584" y="664590"/>
                </a:cubicBezTo>
                <a:cubicBezTo>
                  <a:pt x="5167037" y="667549"/>
                  <a:pt x="5056284" y="668268"/>
                  <a:pt x="4918741" y="664590"/>
                </a:cubicBezTo>
                <a:cubicBezTo>
                  <a:pt x="4781198" y="660912"/>
                  <a:pt x="4563585" y="684403"/>
                  <a:pt x="4449459" y="664590"/>
                </a:cubicBezTo>
                <a:cubicBezTo>
                  <a:pt x="4335333" y="644777"/>
                  <a:pt x="4162532" y="649821"/>
                  <a:pt x="4080737" y="664590"/>
                </a:cubicBezTo>
                <a:cubicBezTo>
                  <a:pt x="3998942" y="679359"/>
                  <a:pt x="3413573" y="641683"/>
                  <a:pt x="3209214" y="664590"/>
                </a:cubicBezTo>
                <a:cubicBezTo>
                  <a:pt x="3004855" y="687497"/>
                  <a:pt x="2865050" y="660234"/>
                  <a:pt x="2639371" y="664590"/>
                </a:cubicBezTo>
                <a:cubicBezTo>
                  <a:pt x="2413692" y="668946"/>
                  <a:pt x="2354766" y="682019"/>
                  <a:pt x="2170089" y="664590"/>
                </a:cubicBezTo>
                <a:cubicBezTo>
                  <a:pt x="1985412" y="647161"/>
                  <a:pt x="1925510" y="666918"/>
                  <a:pt x="1801368" y="664590"/>
                </a:cubicBezTo>
                <a:cubicBezTo>
                  <a:pt x="1677226" y="662262"/>
                  <a:pt x="1240381" y="697406"/>
                  <a:pt x="996884" y="664590"/>
                </a:cubicBezTo>
                <a:moveTo>
                  <a:pt x="332295" y="4652127"/>
                </a:moveTo>
                <a:cubicBezTo>
                  <a:pt x="433192" y="4644160"/>
                  <a:pt x="500465" y="4747461"/>
                  <a:pt x="498442" y="4818274"/>
                </a:cubicBezTo>
                <a:cubicBezTo>
                  <a:pt x="513774" y="4924364"/>
                  <a:pt x="439538" y="4979750"/>
                  <a:pt x="332295" y="4984421"/>
                </a:cubicBezTo>
                <a:cubicBezTo>
                  <a:pt x="489364" y="4982104"/>
                  <a:pt x="519338" y="4985264"/>
                  <a:pt x="664590" y="4984422"/>
                </a:cubicBezTo>
                <a:moveTo>
                  <a:pt x="332295" y="5316717"/>
                </a:moveTo>
                <a:cubicBezTo>
                  <a:pt x="516367" y="5323600"/>
                  <a:pt x="643425" y="5170803"/>
                  <a:pt x="664590" y="4984422"/>
                </a:cubicBezTo>
                <a:cubicBezTo>
                  <a:pt x="655603" y="4831312"/>
                  <a:pt x="674565" y="4813060"/>
                  <a:pt x="664590" y="4652127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19050"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119891993">
                  <a:prstGeom prst="vertic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600" b="1" dirty="0">
                <a:solidFill>
                  <a:schemeClr val="tx1"/>
                </a:solidFill>
              </a:rPr>
              <a:t>Kršenje Versajskog mirovnog ugovora</a:t>
            </a:r>
          </a:p>
          <a:p>
            <a:pPr algn="ctr"/>
            <a:endParaRPr lang="hr-HR" sz="3600" b="1" dirty="0">
              <a:solidFill>
                <a:schemeClr val="tx1"/>
              </a:solidFill>
            </a:endParaRPr>
          </a:p>
          <a:p>
            <a:pPr algn="ctr"/>
            <a:endParaRPr lang="hr-HR" sz="3600" b="1" dirty="0">
              <a:solidFill>
                <a:schemeClr val="tx1"/>
              </a:solidFill>
            </a:endParaRPr>
          </a:p>
          <a:p>
            <a:pPr algn="ctr"/>
            <a:endParaRPr lang="hr-HR" sz="3600" b="1" dirty="0">
              <a:solidFill>
                <a:schemeClr val="tx1"/>
              </a:solidFill>
            </a:endParaRPr>
          </a:p>
          <a:p>
            <a:pPr algn="ctr"/>
            <a:endParaRPr lang="hr-HR" sz="3600" b="1" dirty="0">
              <a:solidFill>
                <a:schemeClr val="tx1"/>
              </a:solidFill>
            </a:endParaRPr>
          </a:p>
          <a:p>
            <a:pPr algn="ctr"/>
            <a:endParaRPr lang="hr-HR" sz="3600" b="1" dirty="0">
              <a:solidFill>
                <a:schemeClr val="tx1"/>
              </a:solidFill>
            </a:endParaRPr>
          </a:p>
          <a:p>
            <a:pPr algn="ctr"/>
            <a:r>
              <a:rPr lang="hr-HR" sz="3600" b="1" dirty="0">
                <a:solidFill>
                  <a:schemeClr val="tx1"/>
                </a:solidFill>
              </a:rPr>
              <a:t>  </a:t>
            </a:r>
          </a:p>
        </p:txBody>
      </p:sp>
      <p:sp>
        <p:nvSpPr>
          <p:cNvPr id="5" name="Znak množenja 4">
            <a:extLst>
              <a:ext uri="{FF2B5EF4-FFF2-40B4-BE49-F238E27FC236}">
                <a16:creationId xmlns:a16="http://schemas.microsoft.com/office/drawing/2014/main" xmlns="" id="{2D1C5708-108C-4CFD-9242-B48AC8FB08E4}"/>
              </a:ext>
            </a:extLst>
          </p:cNvPr>
          <p:cNvSpPr/>
          <p:nvPr/>
        </p:nvSpPr>
        <p:spPr>
          <a:xfrm rot="20949439">
            <a:off x="10022444" y="910075"/>
            <a:ext cx="2184377" cy="2438412"/>
          </a:xfrm>
          <a:custGeom>
            <a:avLst/>
            <a:gdLst>
              <a:gd name="connsiteX0" fmla="*/ 333296 w 2184377"/>
              <a:gd name="connsiteY0" fmla="*/ 757049 h 2438412"/>
              <a:gd name="connsiteX1" fmla="*/ 715969 w 2184377"/>
              <a:gd name="connsiteY1" fmla="*/ 414242 h 2438412"/>
              <a:gd name="connsiteX2" fmla="*/ 1092189 w 2184377"/>
              <a:gd name="connsiteY2" fmla="*/ 834214 h 2438412"/>
              <a:gd name="connsiteX3" fmla="*/ 1468408 w 2184377"/>
              <a:gd name="connsiteY3" fmla="*/ 414242 h 2438412"/>
              <a:gd name="connsiteX4" fmla="*/ 1851081 w 2184377"/>
              <a:gd name="connsiteY4" fmla="*/ 757049 h 2438412"/>
              <a:gd name="connsiteX5" fmla="*/ 1648216 w 2184377"/>
              <a:gd name="connsiteY5" fmla="*/ 983506 h 2438412"/>
              <a:gd name="connsiteX6" fmla="*/ 1437071 w 2184377"/>
              <a:gd name="connsiteY6" fmla="*/ 1219206 h 2438412"/>
              <a:gd name="connsiteX7" fmla="*/ 1652356 w 2184377"/>
              <a:gd name="connsiteY7" fmla="*/ 1459528 h 2438412"/>
              <a:gd name="connsiteX8" fmla="*/ 1851081 w 2184377"/>
              <a:gd name="connsiteY8" fmla="*/ 1681363 h 2438412"/>
              <a:gd name="connsiteX9" fmla="*/ 1468408 w 2184377"/>
              <a:gd name="connsiteY9" fmla="*/ 2024170 h 2438412"/>
              <a:gd name="connsiteX10" fmla="*/ 1092189 w 2184377"/>
              <a:gd name="connsiteY10" fmla="*/ 1604198 h 2438412"/>
              <a:gd name="connsiteX11" fmla="*/ 715969 w 2184377"/>
              <a:gd name="connsiteY11" fmla="*/ 2024170 h 2438412"/>
              <a:gd name="connsiteX12" fmla="*/ 333296 w 2184377"/>
              <a:gd name="connsiteY12" fmla="*/ 1681363 h 2438412"/>
              <a:gd name="connsiteX13" fmla="*/ 544441 w 2184377"/>
              <a:gd name="connsiteY13" fmla="*/ 1445663 h 2438412"/>
              <a:gd name="connsiteX14" fmla="*/ 747306 w 2184377"/>
              <a:gd name="connsiteY14" fmla="*/ 1219206 h 2438412"/>
              <a:gd name="connsiteX15" fmla="*/ 532021 w 2184377"/>
              <a:gd name="connsiteY15" fmla="*/ 978884 h 2438412"/>
              <a:gd name="connsiteX16" fmla="*/ 333296 w 2184377"/>
              <a:gd name="connsiteY16" fmla="*/ 757049 h 2438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184377" h="2438412" fill="none" extrusionOk="0">
                <a:moveTo>
                  <a:pt x="333296" y="757049"/>
                </a:moveTo>
                <a:cubicBezTo>
                  <a:pt x="399323" y="625489"/>
                  <a:pt x="605731" y="547437"/>
                  <a:pt x="715969" y="414242"/>
                </a:cubicBezTo>
                <a:cubicBezTo>
                  <a:pt x="857467" y="543295"/>
                  <a:pt x="925035" y="695180"/>
                  <a:pt x="1092189" y="834214"/>
                </a:cubicBezTo>
                <a:cubicBezTo>
                  <a:pt x="1200916" y="671646"/>
                  <a:pt x="1391756" y="558296"/>
                  <a:pt x="1468408" y="414242"/>
                </a:cubicBezTo>
                <a:cubicBezTo>
                  <a:pt x="1623646" y="540010"/>
                  <a:pt x="1739113" y="692310"/>
                  <a:pt x="1851081" y="757049"/>
                </a:cubicBezTo>
                <a:cubicBezTo>
                  <a:pt x="1774952" y="859559"/>
                  <a:pt x="1678181" y="927270"/>
                  <a:pt x="1648216" y="983506"/>
                </a:cubicBezTo>
                <a:cubicBezTo>
                  <a:pt x="1618251" y="1039742"/>
                  <a:pt x="1479143" y="1140760"/>
                  <a:pt x="1437071" y="1219206"/>
                </a:cubicBezTo>
                <a:cubicBezTo>
                  <a:pt x="1527836" y="1263134"/>
                  <a:pt x="1578289" y="1396891"/>
                  <a:pt x="1652356" y="1459528"/>
                </a:cubicBezTo>
                <a:cubicBezTo>
                  <a:pt x="1726423" y="1522165"/>
                  <a:pt x="1766556" y="1608613"/>
                  <a:pt x="1851081" y="1681363"/>
                </a:cubicBezTo>
                <a:cubicBezTo>
                  <a:pt x="1695798" y="1840416"/>
                  <a:pt x="1613279" y="1887946"/>
                  <a:pt x="1468408" y="2024170"/>
                </a:cubicBezTo>
                <a:cubicBezTo>
                  <a:pt x="1370260" y="1958728"/>
                  <a:pt x="1229133" y="1687370"/>
                  <a:pt x="1092189" y="1604198"/>
                </a:cubicBezTo>
                <a:cubicBezTo>
                  <a:pt x="1036358" y="1718112"/>
                  <a:pt x="812529" y="1836801"/>
                  <a:pt x="715969" y="2024170"/>
                </a:cubicBezTo>
                <a:cubicBezTo>
                  <a:pt x="592790" y="1954395"/>
                  <a:pt x="505271" y="1782714"/>
                  <a:pt x="333296" y="1681363"/>
                </a:cubicBezTo>
                <a:cubicBezTo>
                  <a:pt x="384908" y="1589461"/>
                  <a:pt x="468430" y="1541649"/>
                  <a:pt x="544441" y="1445663"/>
                </a:cubicBezTo>
                <a:cubicBezTo>
                  <a:pt x="620452" y="1349677"/>
                  <a:pt x="686161" y="1302948"/>
                  <a:pt x="747306" y="1219206"/>
                </a:cubicBezTo>
                <a:cubicBezTo>
                  <a:pt x="693483" y="1171392"/>
                  <a:pt x="620671" y="1032644"/>
                  <a:pt x="532021" y="978884"/>
                </a:cubicBezTo>
                <a:cubicBezTo>
                  <a:pt x="443371" y="925124"/>
                  <a:pt x="439123" y="831323"/>
                  <a:pt x="333296" y="757049"/>
                </a:cubicBezTo>
                <a:close/>
              </a:path>
              <a:path w="2184377" h="2438412" stroke="0" extrusionOk="0">
                <a:moveTo>
                  <a:pt x="333296" y="757049"/>
                </a:moveTo>
                <a:cubicBezTo>
                  <a:pt x="416290" y="619090"/>
                  <a:pt x="577662" y="582037"/>
                  <a:pt x="715969" y="414242"/>
                </a:cubicBezTo>
                <a:cubicBezTo>
                  <a:pt x="916442" y="600641"/>
                  <a:pt x="980235" y="762371"/>
                  <a:pt x="1092189" y="834214"/>
                </a:cubicBezTo>
                <a:cubicBezTo>
                  <a:pt x="1233139" y="656722"/>
                  <a:pt x="1315193" y="623282"/>
                  <a:pt x="1468408" y="414242"/>
                </a:cubicBezTo>
                <a:cubicBezTo>
                  <a:pt x="1564105" y="497881"/>
                  <a:pt x="1708338" y="663190"/>
                  <a:pt x="1851081" y="757049"/>
                </a:cubicBezTo>
                <a:cubicBezTo>
                  <a:pt x="1805194" y="837694"/>
                  <a:pt x="1679646" y="911060"/>
                  <a:pt x="1656496" y="974263"/>
                </a:cubicBezTo>
                <a:cubicBezTo>
                  <a:pt x="1633346" y="1037466"/>
                  <a:pt x="1469913" y="1148228"/>
                  <a:pt x="1437071" y="1219206"/>
                </a:cubicBezTo>
                <a:cubicBezTo>
                  <a:pt x="1513932" y="1299401"/>
                  <a:pt x="1534720" y="1380310"/>
                  <a:pt x="1652356" y="1459528"/>
                </a:cubicBezTo>
                <a:cubicBezTo>
                  <a:pt x="1769992" y="1538746"/>
                  <a:pt x="1747172" y="1603040"/>
                  <a:pt x="1851081" y="1681363"/>
                </a:cubicBezTo>
                <a:cubicBezTo>
                  <a:pt x="1771054" y="1772853"/>
                  <a:pt x="1615116" y="1891776"/>
                  <a:pt x="1468408" y="2024170"/>
                </a:cubicBezTo>
                <a:cubicBezTo>
                  <a:pt x="1342428" y="1916542"/>
                  <a:pt x="1288768" y="1752717"/>
                  <a:pt x="1092189" y="1604198"/>
                </a:cubicBezTo>
                <a:cubicBezTo>
                  <a:pt x="945207" y="1824430"/>
                  <a:pt x="894613" y="1816570"/>
                  <a:pt x="715969" y="2024170"/>
                </a:cubicBezTo>
                <a:cubicBezTo>
                  <a:pt x="526726" y="1906284"/>
                  <a:pt x="466272" y="1789296"/>
                  <a:pt x="333296" y="1681363"/>
                </a:cubicBezTo>
                <a:cubicBezTo>
                  <a:pt x="408188" y="1560949"/>
                  <a:pt x="476159" y="1535921"/>
                  <a:pt x="532021" y="1459528"/>
                </a:cubicBezTo>
                <a:cubicBezTo>
                  <a:pt x="587883" y="1383135"/>
                  <a:pt x="672497" y="1306746"/>
                  <a:pt x="747306" y="1219206"/>
                </a:cubicBezTo>
                <a:cubicBezTo>
                  <a:pt x="634107" y="1137859"/>
                  <a:pt x="664960" y="1075888"/>
                  <a:pt x="544441" y="992749"/>
                </a:cubicBezTo>
                <a:cubicBezTo>
                  <a:pt x="423922" y="909610"/>
                  <a:pt x="435330" y="845304"/>
                  <a:pt x="333296" y="757049"/>
                </a:cubicBezTo>
                <a:close/>
              </a:path>
            </a:pathLst>
          </a:custGeom>
          <a:solidFill>
            <a:srgbClr val="C00000"/>
          </a:solidFill>
          <a:ln w="1905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44753327">
                  <a:prstGeom prst="mathMultiply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E4239B49-2769-4881-A4D2-129395806CA3}"/>
              </a:ext>
            </a:extLst>
          </p:cNvPr>
          <p:cNvSpPr/>
          <p:nvPr/>
        </p:nvSpPr>
        <p:spPr>
          <a:xfrm>
            <a:off x="952107" y="3429000"/>
            <a:ext cx="3016578" cy="2359058"/>
          </a:xfrm>
          <a:custGeom>
            <a:avLst/>
            <a:gdLst>
              <a:gd name="connsiteX0" fmla="*/ 0 w 3016578"/>
              <a:gd name="connsiteY0" fmla="*/ 0 h 2359058"/>
              <a:gd name="connsiteX1" fmla="*/ 633481 w 3016578"/>
              <a:gd name="connsiteY1" fmla="*/ 0 h 2359058"/>
              <a:gd name="connsiteX2" fmla="*/ 1266963 w 3016578"/>
              <a:gd name="connsiteY2" fmla="*/ 0 h 2359058"/>
              <a:gd name="connsiteX3" fmla="*/ 1779781 w 3016578"/>
              <a:gd name="connsiteY3" fmla="*/ 0 h 2359058"/>
              <a:gd name="connsiteX4" fmla="*/ 2443428 w 3016578"/>
              <a:gd name="connsiteY4" fmla="*/ 0 h 2359058"/>
              <a:gd name="connsiteX5" fmla="*/ 3016578 w 3016578"/>
              <a:gd name="connsiteY5" fmla="*/ 0 h 2359058"/>
              <a:gd name="connsiteX6" fmla="*/ 3016578 w 3016578"/>
              <a:gd name="connsiteY6" fmla="*/ 596315 h 2359058"/>
              <a:gd name="connsiteX7" fmla="*/ 3016578 w 3016578"/>
              <a:gd name="connsiteY7" fmla="*/ 1290924 h 2359058"/>
              <a:gd name="connsiteX8" fmla="*/ 3016578 w 3016578"/>
              <a:gd name="connsiteY8" fmla="*/ 1965874 h 2359058"/>
              <a:gd name="connsiteX9" fmla="*/ 2623394 w 3016578"/>
              <a:gd name="connsiteY9" fmla="*/ 2359058 h 2359058"/>
              <a:gd name="connsiteX10" fmla="*/ 2020013 w 3016578"/>
              <a:gd name="connsiteY10" fmla="*/ 2359058 h 2359058"/>
              <a:gd name="connsiteX11" fmla="*/ 1337931 w 3016578"/>
              <a:gd name="connsiteY11" fmla="*/ 2359058 h 2359058"/>
              <a:gd name="connsiteX12" fmla="*/ 734550 w 3016578"/>
              <a:gd name="connsiteY12" fmla="*/ 2359058 h 2359058"/>
              <a:gd name="connsiteX13" fmla="*/ 0 w 3016578"/>
              <a:gd name="connsiteY13" fmla="*/ 2359058 h 2359058"/>
              <a:gd name="connsiteX14" fmla="*/ 0 w 3016578"/>
              <a:gd name="connsiteY14" fmla="*/ 1769294 h 2359058"/>
              <a:gd name="connsiteX15" fmla="*/ 0 w 3016578"/>
              <a:gd name="connsiteY15" fmla="*/ 1203120 h 2359058"/>
              <a:gd name="connsiteX16" fmla="*/ 0 w 3016578"/>
              <a:gd name="connsiteY16" fmla="*/ 684127 h 2359058"/>
              <a:gd name="connsiteX17" fmla="*/ 0 w 3016578"/>
              <a:gd name="connsiteY17" fmla="*/ 0 h 2359058"/>
              <a:gd name="connsiteX0" fmla="*/ 2623394 w 3016578"/>
              <a:gd name="connsiteY0" fmla="*/ 2359058 h 2359058"/>
              <a:gd name="connsiteX1" fmla="*/ 2702031 w 3016578"/>
              <a:gd name="connsiteY1" fmla="*/ 2044511 h 2359058"/>
              <a:gd name="connsiteX2" fmla="*/ 3016578 w 3016578"/>
              <a:gd name="connsiteY2" fmla="*/ 1965874 h 2359058"/>
              <a:gd name="connsiteX3" fmla="*/ 2623394 w 3016578"/>
              <a:gd name="connsiteY3" fmla="*/ 2359058 h 2359058"/>
              <a:gd name="connsiteX0" fmla="*/ 2623394 w 3016578"/>
              <a:gd name="connsiteY0" fmla="*/ 2359058 h 2359058"/>
              <a:gd name="connsiteX1" fmla="*/ 2702031 w 3016578"/>
              <a:gd name="connsiteY1" fmla="*/ 2044511 h 2359058"/>
              <a:gd name="connsiteX2" fmla="*/ 3016578 w 3016578"/>
              <a:gd name="connsiteY2" fmla="*/ 1965874 h 2359058"/>
              <a:gd name="connsiteX3" fmla="*/ 2623394 w 3016578"/>
              <a:gd name="connsiteY3" fmla="*/ 2359058 h 2359058"/>
              <a:gd name="connsiteX4" fmla="*/ 1915078 w 3016578"/>
              <a:gd name="connsiteY4" fmla="*/ 2359058 h 2359058"/>
              <a:gd name="connsiteX5" fmla="*/ 1337931 w 3016578"/>
              <a:gd name="connsiteY5" fmla="*/ 2359058 h 2359058"/>
              <a:gd name="connsiteX6" fmla="*/ 629615 w 3016578"/>
              <a:gd name="connsiteY6" fmla="*/ 2359058 h 2359058"/>
              <a:gd name="connsiteX7" fmla="*/ 0 w 3016578"/>
              <a:gd name="connsiteY7" fmla="*/ 2359058 h 2359058"/>
              <a:gd name="connsiteX8" fmla="*/ 0 w 3016578"/>
              <a:gd name="connsiteY8" fmla="*/ 1840065 h 2359058"/>
              <a:gd name="connsiteX9" fmla="*/ 0 w 3016578"/>
              <a:gd name="connsiteY9" fmla="*/ 1321072 h 2359058"/>
              <a:gd name="connsiteX10" fmla="*/ 0 w 3016578"/>
              <a:gd name="connsiteY10" fmla="*/ 684127 h 2359058"/>
              <a:gd name="connsiteX11" fmla="*/ 0 w 3016578"/>
              <a:gd name="connsiteY11" fmla="*/ 0 h 2359058"/>
              <a:gd name="connsiteX12" fmla="*/ 633481 w 3016578"/>
              <a:gd name="connsiteY12" fmla="*/ 0 h 2359058"/>
              <a:gd name="connsiteX13" fmla="*/ 1176465 w 3016578"/>
              <a:gd name="connsiteY13" fmla="*/ 0 h 2359058"/>
              <a:gd name="connsiteX14" fmla="*/ 1749615 w 3016578"/>
              <a:gd name="connsiteY14" fmla="*/ 0 h 2359058"/>
              <a:gd name="connsiteX15" fmla="*/ 2322765 w 3016578"/>
              <a:gd name="connsiteY15" fmla="*/ 0 h 2359058"/>
              <a:gd name="connsiteX16" fmla="*/ 3016578 w 3016578"/>
              <a:gd name="connsiteY16" fmla="*/ 0 h 2359058"/>
              <a:gd name="connsiteX17" fmla="*/ 3016578 w 3016578"/>
              <a:gd name="connsiteY17" fmla="*/ 596315 h 2359058"/>
              <a:gd name="connsiteX18" fmla="*/ 3016578 w 3016578"/>
              <a:gd name="connsiteY18" fmla="*/ 1290924 h 2359058"/>
              <a:gd name="connsiteX19" fmla="*/ 3016578 w 3016578"/>
              <a:gd name="connsiteY19" fmla="*/ 1965874 h 235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16578" h="2359058" stroke="0" extrusionOk="0">
                <a:moveTo>
                  <a:pt x="0" y="0"/>
                </a:moveTo>
                <a:cubicBezTo>
                  <a:pt x="291182" y="-27084"/>
                  <a:pt x="442689" y="7657"/>
                  <a:pt x="633481" y="0"/>
                </a:cubicBezTo>
                <a:cubicBezTo>
                  <a:pt x="824273" y="-7657"/>
                  <a:pt x="981634" y="-21257"/>
                  <a:pt x="1266963" y="0"/>
                </a:cubicBezTo>
                <a:cubicBezTo>
                  <a:pt x="1552292" y="21257"/>
                  <a:pt x="1673381" y="-21299"/>
                  <a:pt x="1779781" y="0"/>
                </a:cubicBezTo>
                <a:cubicBezTo>
                  <a:pt x="1886181" y="21299"/>
                  <a:pt x="2203158" y="-25484"/>
                  <a:pt x="2443428" y="0"/>
                </a:cubicBezTo>
                <a:cubicBezTo>
                  <a:pt x="2683698" y="25484"/>
                  <a:pt x="2850789" y="-18982"/>
                  <a:pt x="3016578" y="0"/>
                </a:cubicBezTo>
                <a:cubicBezTo>
                  <a:pt x="2992469" y="171159"/>
                  <a:pt x="3018985" y="469239"/>
                  <a:pt x="3016578" y="596315"/>
                </a:cubicBezTo>
                <a:cubicBezTo>
                  <a:pt x="3014171" y="723391"/>
                  <a:pt x="3003219" y="1148236"/>
                  <a:pt x="3016578" y="1290924"/>
                </a:cubicBezTo>
                <a:cubicBezTo>
                  <a:pt x="3029937" y="1433612"/>
                  <a:pt x="2999388" y="1714877"/>
                  <a:pt x="3016578" y="1965874"/>
                </a:cubicBezTo>
                <a:cubicBezTo>
                  <a:pt x="2864189" y="2102456"/>
                  <a:pt x="2777382" y="2189874"/>
                  <a:pt x="2623394" y="2359058"/>
                </a:cubicBezTo>
                <a:cubicBezTo>
                  <a:pt x="2419361" y="2340551"/>
                  <a:pt x="2178009" y="2345118"/>
                  <a:pt x="2020013" y="2359058"/>
                </a:cubicBezTo>
                <a:cubicBezTo>
                  <a:pt x="1862017" y="2372998"/>
                  <a:pt x="1582826" y="2363954"/>
                  <a:pt x="1337931" y="2359058"/>
                </a:cubicBezTo>
                <a:cubicBezTo>
                  <a:pt x="1093036" y="2354162"/>
                  <a:pt x="988192" y="2384370"/>
                  <a:pt x="734550" y="2359058"/>
                </a:cubicBezTo>
                <a:cubicBezTo>
                  <a:pt x="480908" y="2333746"/>
                  <a:pt x="155843" y="2327828"/>
                  <a:pt x="0" y="2359058"/>
                </a:cubicBezTo>
                <a:cubicBezTo>
                  <a:pt x="6637" y="2082030"/>
                  <a:pt x="20108" y="2031180"/>
                  <a:pt x="0" y="1769294"/>
                </a:cubicBezTo>
                <a:cubicBezTo>
                  <a:pt x="-20108" y="1507408"/>
                  <a:pt x="-21091" y="1389598"/>
                  <a:pt x="0" y="1203120"/>
                </a:cubicBezTo>
                <a:cubicBezTo>
                  <a:pt x="21091" y="1016642"/>
                  <a:pt x="-15753" y="860922"/>
                  <a:pt x="0" y="684127"/>
                </a:cubicBezTo>
                <a:cubicBezTo>
                  <a:pt x="15753" y="507332"/>
                  <a:pt x="14705" y="181021"/>
                  <a:pt x="0" y="0"/>
                </a:cubicBezTo>
                <a:close/>
              </a:path>
              <a:path w="3016578" h="2359058" fill="darkenLess" stroke="0" extrusionOk="0">
                <a:moveTo>
                  <a:pt x="2623394" y="2359058"/>
                </a:moveTo>
                <a:cubicBezTo>
                  <a:pt x="2655358" y="2289841"/>
                  <a:pt x="2673169" y="2152791"/>
                  <a:pt x="2702031" y="2044511"/>
                </a:cubicBezTo>
                <a:cubicBezTo>
                  <a:pt x="2771098" y="2026403"/>
                  <a:pt x="2950882" y="1987007"/>
                  <a:pt x="3016578" y="1965874"/>
                </a:cubicBezTo>
                <a:cubicBezTo>
                  <a:pt x="2905287" y="2101548"/>
                  <a:pt x="2715027" y="2282186"/>
                  <a:pt x="2623394" y="2359058"/>
                </a:cubicBezTo>
                <a:close/>
              </a:path>
              <a:path w="3016578" h="2359058" fill="none" extrusionOk="0">
                <a:moveTo>
                  <a:pt x="2623394" y="2359058"/>
                </a:moveTo>
                <a:cubicBezTo>
                  <a:pt x="2651378" y="2272598"/>
                  <a:pt x="2675311" y="2144113"/>
                  <a:pt x="2702031" y="2044511"/>
                </a:cubicBezTo>
                <a:cubicBezTo>
                  <a:pt x="2830865" y="1997970"/>
                  <a:pt x="2890854" y="2011287"/>
                  <a:pt x="3016578" y="1965874"/>
                </a:cubicBezTo>
                <a:cubicBezTo>
                  <a:pt x="2868544" y="2135768"/>
                  <a:pt x="2780538" y="2229507"/>
                  <a:pt x="2623394" y="2359058"/>
                </a:cubicBezTo>
                <a:cubicBezTo>
                  <a:pt x="2414081" y="2377881"/>
                  <a:pt x="2112287" y="2369226"/>
                  <a:pt x="1915078" y="2359058"/>
                </a:cubicBezTo>
                <a:cubicBezTo>
                  <a:pt x="1717869" y="2348890"/>
                  <a:pt x="1486579" y="2361672"/>
                  <a:pt x="1337931" y="2359058"/>
                </a:cubicBezTo>
                <a:cubicBezTo>
                  <a:pt x="1189283" y="2356444"/>
                  <a:pt x="981084" y="2382216"/>
                  <a:pt x="629615" y="2359058"/>
                </a:cubicBezTo>
                <a:cubicBezTo>
                  <a:pt x="278146" y="2335900"/>
                  <a:pt x="280398" y="2363844"/>
                  <a:pt x="0" y="2359058"/>
                </a:cubicBezTo>
                <a:cubicBezTo>
                  <a:pt x="25419" y="2109091"/>
                  <a:pt x="13353" y="2086990"/>
                  <a:pt x="0" y="1840065"/>
                </a:cubicBezTo>
                <a:cubicBezTo>
                  <a:pt x="-13353" y="1593140"/>
                  <a:pt x="19820" y="1544069"/>
                  <a:pt x="0" y="1321072"/>
                </a:cubicBezTo>
                <a:cubicBezTo>
                  <a:pt x="-19820" y="1098075"/>
                  <a:pt x="12090" y="966791"/>
                  <a:pt x="0" y="684127"/>
                </a:cubicBezTo>
                <a:cubicBezTo>
                  <a:pt x="-12090" y="401464"/>
                  <a:pt x="18132" y="191838"/>
                  <a:pt x="0" y="0"/>
                </a:cubicBezTo>
                <a:cubicBezTo>
                  <a:pt x="236086" y="18298"/>
                  <a:pt x="497874" y="13142"/>
                  <a:pt x="633481" y="0"/>
                </a:cubicBezTo>
                <a:cubicBezTo>
                  <a:pt x="769088" y="-13142"/>
                  <a:pt x="931724" y="9912"/>
                  <a:pt x="1176465" y="0"/>
                </a:cubicBezTo>
                <a:cubicBezTo>
                  <a:pt x="1421206" y="-9912"/>
                  <a:pt x="1559799" y="-19581"/>
                  <a:pt x="1749615" y="0"/>
                </a:cubicBezTo>
                <a:cubicBezTo>
                  <a:pt x="1939431" y="19581"/>
                  <a:pt x="2056983" y="-4500"/>
                  <a:pt x="2322765" y="0"/>
                </a:cubicBezTo>
                <a:cubicBezTo>
                  <a:pt x="2588547" y="4500"/>
                  <a:pt x="2749912" y="32304"/>
                  <a:pt x="3016578" y="0"/>
                </a:cubicBezTo>
                <a:cubicBezTo>
                  <a:pt x="3040575" y="198300"/>
                  <a:pt x="3029522" y="416282"/>
                  <a:pt x="3016578" y="596315"/>
                </a:cubicBezTo>
                <a:cubicBezTo>
                  <a:pt x="3003634" y="776348"/>
                  <a:pt x="2991566" y="983279"/>
                  <a:pt x="3016578" y="1290924"/>
                </a:cubicBezTo>
                <a:cubicBezTo>
                  <a:pt x="3041590" y="1598569"/>
                  <a:pt x="3002315" y="1772450"/>
                  <a:pt x="3016578" y="1965874"/>
                </a:cubicBezTo>
              </a:path>
              <a:path w="3016578" h="2359058" fill="none" stroke="0" extrusionOk="0">
                <a:moveTo>
                  <a:pt x="2623394" y="2359058"/>
                </a:moveTo>
                <a:cubicBezTo>
                  <a:pt x="2631925" y="2285684"/>
                  <a:pt x="2665017" y="2190503"/>
                  <a:pt x="2702031" y="2044511"/>
                </a:cubicBezTo>
                <a:cubicBezTo>
                  <a:pt x="2833935" y="2005710"/>
                  <a:pt x="2935575" y="1982513"/>
                  <a:pt x="3016578" y="1965874"/>
                </a:cubicBezTo>
                <a:cubicBezTo>
                  <a:pt x="2885567" y="2123414"/>
                  <a:pt x="2796889" y="2209749"/>
                  <a:pt x="2623394" y="2359058"/>
                </a:cubicBezTo>
                <a:cubicBezTo>
                  <a:pt x="2393147" y="2339014"/>
                  <a:pt x="2219486" y="2341739"/>
                  <a:pt x="1993779" y="2359058"/>
                </a:cubicBezTo>
                <a:cubicBezTo>
                  <a:pt x="1768072" y="2376377"/>
                  <a:pt x="1470630" y="2345338"/>
                  <a:pt x="1285463" y="2359058"/>
                </a:cubicBezTo>
                <a:cubicBezTo>
                  <a:pt x="1100296" y="2372778"/>
                  <a:pt x="824517" y="2383933"/>
                  <a:pt x="708316" y="2359058"/>
                </a:cubicBezTo>
                <a:cubicBezTo>
                  <a:pt x="592115" y="2334183"/>
                  <a:pt x="170702" y="2331519"/>
                  <a:pt x="0" y="2359058"/>
                </a:cubicBezTo>
                <a:cubicBezTo>
                  <a:pt x="-22084" y="2070057"/>
                  <a:pt x="-29785" y="1903507"/>
                  <a:pt x="0" y="1722112"/>
                </a:cubicBezTo>
                <a:cubicBezTo>
                  <a:pt x="29785" y="1540717"/>
                  <a:pt x="2686" y="1448139"/>
                  <a:pt x="0" y="1203120"/>
                </a:cubicBezTo>
                <a:cubicBezTo>
                  <a:pt x="-2686" y="958101"/>
                  <a:pt x="6762" y="885400"/>
                  <a:pt x="0" y="589765"/>
                </a:cubicBezTo>
                <a:cubicBezTo>
                  <a:pt x="-6762" y="294130"/>
                  <a:pt x="5085" y="118434"/>
                  <a:pt x="0" y="0"/>
                </a:cubicBezTo>
                <a:cubicBezTo>
                  <a:pt x="140481" y="-20834"/>
                  <a:pt x="330456" y="12404"/>
                  <a:pt x="603316" y="0"/>
                </a:cubicBezTo>
                <a:cubicBezTo>
                  <a:pt x="876176" y="-12404"/>
                  <a:pt x="992808" y="-19399"/>
                  <a:pt x="1206631" y="0"/>
                </a:cubicBezTo>
                <a:cubicBezTo>
                  <a:pt x="1420455" y="19399"/>
                  <a:pt x="1605626" y="21053"/>
                  <a:pt x="1870278" y="0"/>
                </a:cubicBezTo>
                <a:cubicBezTo>
                  <a:pt x="2134930" y="-21053"/>
                  <a:pt x="2141970" y="-7866"/>
                  <a:pt x="2413262" y="0"/>
                </a:cubicBezTo>
                <a:cubicBezTo>
                  <a:pt x="2684554" y="7866"/>
                  <a:pt x="2723519" y="-23240"/>
                  <a:pt x="3016578" y="0"/>
                </a:cubicBezTo>
                <a:cubicBezTo>
                  <a:pt x="3048277" y="203554"/>
                  <a:pt x="2991319" y="461543"/>
                  <a:pt x="3016578" y="635633"/>
                </a:cubicBezTo>
                <a:cubicBezTo>
                  <a:pt x="3041837" y="809723"/>
                  <a:pt x="3045433" y="1105163"/>
                  <a:pt x="3016578" y="1310583"/>
                </a:cubicBezTo>
                <a:cubicBezTo>
                  <a:pt x="2987724" y="1516003"/>
                  <a:pt x="3030352" y="1683878"/>
                  <a:pt x="3016578" y="1965874"/>
                </a:cubicBezTo>
              </a:path>
            </a:pathLst>
          </a:custGeom>
          <a:solidFill>
            <a:srgbClr val="EB5347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i="0" dirty="0">
                <a:solidFill>
                  <a:schemeClr val="tx1"/>
                </a:solidFill>
              </a:rPr>
              <a:t>Njemačka </a:t>
            </a:r>
            <a:r>
              <a:rPr lang="hr-HR" sz="2800" dirty="0">
                <a:solidFill>
                  <a:schemeClr val="tx1"/>
                </a:solidFill>
              </a:rPr>
              <a:t>je</a:t>
            </a:r>
            <a:r>
              <a:rPr lang="hr-HR" sz="2800" i="0" dirty="0">
                <a:solidFill>
                  <a:schemeClr val="tx1"/>
                </a:solidFill>
              </a:rPr>
              <a:t> 1935. godine uvela opću vojnu obvezu</a:t>
            </a:r>
            <a:endParaRPr lang="en-US" sz="2800" dirty="0">
              <a:solidFill>
                <a:schemeClr val="tx1"/>
              </a:solidFill>
            </a:endParaRPr>
          </a:p>
        </p:txBody>
      </p:sp>
      <p:sp>
        <p:nvSpPr>
          <p:cNvPr id="8" name="Pravokutnik: savinuti kut 7">
            <a:extLst>
              <a:ext uri="{FF2B5EF4-FFF2-40B4-BE49-F238E27FC236}">
                <a16:creationId xmlns:a16="http://schemas.microsoft.com/office/drawing/2014/main" xmlns="" id="{ACBC47EF-0CA6-43F4-A182-43AA5922F264}"/>
              </a:ext>
            </a:extLst>
          </p:cNvPr>
          <p:cNvSpPr/>
          <p:nvPr/>
        </p:nvSpPr>
        <p:spPr>
          <a:xfrm>
            <a:off x="4476945" y="3429000"/>
            <a:ext cx="3016578" cy="2359058"/>
          </a:xfrm>
          <a:custGeom>
            <a:avLst/>
            <a:gdLst>
              <a:gd name="connsiteX0" fmla="*/ 0 w 3016578"/>
              <a:gd name="connsiteY0" fmla="*/ 0 h 2359058"/>
              <a:gd name="connsiteX1" fmla="*/ 633481 w 3016578"/>
              <a:gd name="connsiteY1" fmla="*/ 0 h 2359058"/>
              <a:gd name="connsiteX2" fmla="*/ 1266963 w 3016578"/>
              <a:gd name="connsiteY2" fmla="*/ 0 h 2359058"/>
              <a:gd name="connsiteX3" fmla="*/ 1779781 w 3016578"/>
              <a:gd name="connsiteY3" fmla="*/ 0 h 2359058"/>
              <a:gd name="connsiteX4" fmla="*/ 2443428 w 3016578"/>
              <a:gd name="connsiteY4" fmla="*/ 0 h 2359058"/>
              <a:gd name="connsiteX5" fmla="*/ 3016578 w 3016578"/>
              <a:gd name="connsiteY5" fmla="*/ 0 h 2359058"/>
              <a:gd name="connsiteX6" fmla="*/ 3016578 w 3016578"/>
              <a:gd name="connsiteY6" fmla="*/ 596315 h 2359058"/>
              <a:gd name="connsiteX7" fmla="*/ 3016578 w 3016578"/>
              <a:gd name="connsiteY7" fmla="*/ 1290924 h 2359058"/>
              <a:gd name="connsiteX8" fmla="*/ 3016578 w 3016578"/>
              <a:gd name="connsiteY8" fmla="*/ 1965874 h 2359058"/>
              <a:gd name="connsiteX9" fmla="*/ 2623394 w 3016578"/>
              <a:gd name="connsiteY9" fmla="*/ 2359058 h 2359058"/>
              <a:gd name="connsiteX10" fmla="*/ 2020013 w 3016578"/>
              <a:gd name="connsiteY10" fmla="*/ 2359058 h 2359058"/>
              <a:gd name="connsiteX11" fmla="*/ 1337931 w 3016578"/>
              <a:gd name="connsiteY11" fmla="*/ 2359058 h 2359058"/>
              <a:gd name="connsiteX12" fmla="*/ 734550 w 3016578"/>
              <a:gd name="connsiteY12" fmla="*/ 2359058 h 2359058"/>
              <a:gd name="connsiteX13" fmla="*/ 0 w 3016578"/>
              <a:gd name="connsiteY13" fmla="*/ 2359058 h 2359058"/>
              <a:gd name="connsiteX14" fmla="*/ 0 w 3016578"/>
              <a:gd name="connsiteY14" fmla="*/ 1769294 h 2359058"/>
              <a:gd name="connsiteX15" fmla="*/ 0 w 3016578"/>
              <a:gd name="connsiteY15" fmla="*/ 1203120 h 2359058"/>
              <a:gd name="connsiteX16" fmla="*/ 0 w 3016578"/>
              <a:gd name="connsiteY16" fmla="*/ 684127 h 2359058"/>
              <a:gd name="connsiteX17" fmla="*/ 0 w 3016578"/>
              <a:gd name="connsiteY17" fmla="*/ 0 h 2359058"/>
              <a:gd name="connsiteX0" fmla="*/ 2623394 w 3016578"/>
              <a:gd name="connsiteY0" fmla="*/ 2359058 h 2359058"/>
              <a:gd name="connsiteX1" fmla="*/ 2702031 w 3016578"/>
              <a:gd name="connsiteY1" fmla="*/ 2044511 h 2359058"/>
              <a:gd name="connsiteX2" fmla="*/ 3016578 w 3016578"/>
              <a:gd name="connsiteY2" fmla="*/ 1965874 h 2359058"/>
              <a:gd name="connsiteX3" fmla="*/ 2623394 w 3016578"/>
              <a:gd name="connsiteY3" fmla="*/ 2359058 h 2359058"/>
              <a:gd name="connsiteX0" fmla="*/ 2623394 w 3016578"/>
              <a:gd name="connsiteY0" fmla="*/ 2359058 h 2359058"/>
              <a:gd name="connsiteX1" fmla="*/ 2702031 w 3016578"/>
              <a:gd name="connsiteY1" fmla="*/ 2044511 h 2359058"/>
              <a:gd name="connsiteX2" fmla="*/ 3016578 w 3016578"/>
              <a:gd name="connsiteY2" fmla="*/ 1965874 h 2359058"/>
              <a:gd name="connsiteX3" fmla="*/ 2623394 w 3016578"/>
              <a:gd name="connsiteY3" fmla="*/ 2359058 h 2359058"/>
              <a:gd name="connsiteX4" fmla="*/ 1915078 w 3016578"/>
              <a:gd name="connsiteY4" fmla="*/ 2359058 h 2359058"/>
              <a:gd name="connsiteX5" fmla="*/ 1337931 w 3016578"/>
              <a:gd name="connsiteY5" fmla="*/ 2359058 h 2359058"/>
              <a:gd name="connsiteX6" fmla="*/ 629615 w 3016578"/>
              <a:gd name="connsiteY6" fmla="*/ 2359058 h 2359058"/>
              <a:gd name="connsiteX7" fmla="*/ 0 w 3016578"/>
              <a:gd name="connsiteY7" fmla="*/ 2359058 h 2359058"/>
              <a:gd name="connsiteX8" fmla="*/ 0 w 3016578"/>
              <a:gd name="connsiteY8" fmla="*/ 1840065 h 2359058"/>
              <a:gd name="connsiteX9" fmla="*/ 0 w 3016578"/>
              <a:gd name="connsiteY9" fmla="*/ 1321072 h 2359058"/>
              <a:gd name="connsiteX10" fmla="*/ 0 w 3016578"/>
              <a:gd name="connsiteY10" fmla="*/ 684127 h 2359058"/>
              <a:gd name="connsiteX11" fmla="*/ 0 w 3016578"/>
              <a:gd name="connsiteY11" fmla="*/ 0 h 2359058"/>
              <a:gd name="connsiteX12" fmla="*/ 633481 w 3016578"/>
              <a:gd name="connsiteY12" fmla="*/ 0 h 2359058"/>
              <a:gd name="connsiteX13" fmla="*/ 1176465 w 3016578"/>
              <a:gd name="connsiteY13" fmla="*/ 0 h 2359058"/>
              <a:gd name="connsiteX14" fmla="*/ 1749615 w 3016578"/>
              <a:gd name="connsiteY14" fmla="*/ 0 h 2359058"/>
              <a:gd name="connsiteX15" fmla="*/ 2322765 w 3016578"/>
              <a:gd name="connsiteY15" fmla="*/ 0 h 2359058"/>
              <a:gd name="connsiteX16" fmla="*/ 3016578 w 3016578"/>
              <a:gd name="connsiteY16" fmla="*/ 0 h 2359058"/>
              <a:gd name="connsiteX17" fmla="*/ 3016578 w 3016578"/>
              <a:gd name="connsiteY17" fmla="*/ 596315 h 2359058"/>
              <a:gd name="connsiteX18" fmla="*/ 3016578 w 3016578"/>
              <a:gd name="connsiteY18" fmla="*/ 1290924 h 2359058"/>
              <a:gd name="connsiteX19" fmla="*/ 3016578 w 3016578"/>
              <a:gd name="connsiteY19" fmla="*/ 1965874 h 235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16578" h="2359058" stroke="0" extrusionOk="0">
                <a:moveTo>
                  <a:pt x="0" y="0"/>
                </a:moveTo>
                <a:cubicBezTo>
                  <a:pt x="291182" y="-27084"/>
                  <a:pt x="442689" y="7657"/>
                  <a:pt x="633481" y="0"/>
                </a:cubicBezTo>
                <a:cubicBezTo>
                  <a:pt x="824273" y="-7657"/>
                  <a:pt x="981634" y="-21257"/>
                  <a:pt x="1266963" y="0"/>
                </a:cubicBezTo>
                <a:cubicBezTo>
                  <a:pt x="1552292" y="21257"/>
                  <a:pt x="1673381" y="-21299"/>
                  <a:pt x="1779781" y="0"/>
                </a:cubicBezTo>
                <a:cubicBezTo>
                  <a:pt x="1886181" y="21299"/>
                  <a:pt x="2203158" y="-25484"/>
                  <a:pt x="2443428" y="0"/>
                </a:cubicBezTo>
                <a:cubicBezTo>
                  <a:pt x="2683698" y="25484"/>
                  <a:pt x="2850789" y="-18982"/>
                  <a:pt x="3016578" y="0"/>
                </a:cubicBezTo>
                <a:cubicBezTo>
                  <a:pt x="2992469" y="171159"/>
                  <a:pt x="3018985" y="469239"/>
                  <a:pt x="3016578" y="596315"/>
                </a:cubicBezTo>
                <a:cubicBezTo>
                  <a:pt x="3014171" y="723391"/>
                  <a:pt x="3003219" y="1148236"/>
                  <a:pt x="3016578" y="1290924"/>
                </a:cubicBezTo>
                <a:cubicBezTo>
                  <a:pt x="3029937" y="1433612"/>
                  <a:pt x="2999388" y="1714877"/>
                  <a:pt x="3016578" y="1965874"/>
                </a:cubicBezTo>
                <a:cubicBezTo>
                  <a:pt x="2864189" y="2102456"/>
                  <a:pt x="2777382" y="2189874"/>
                  <a:pt x="2623394" y="2359058"/>
                </a:cubicBezTo>
                <a:cubicBezTo>
                  <a:pt x="2419361" y="2340551"/>
                  <a:pt x="2178009" y="2345118"/>
                  <a:pt x="2020013" y="2359058"/>
                </a:cubicBezTo>
                <a:cubicBezTo>
                  <a:pt x="1862017" y="2372998"/>
                  <a:pt x="1582826" y="2363954"/>
                  <a:pt x="1337931" y="2359058"/>
                </a:cubicBezTo>
                <a:cubicBezTo>
                  <a:pt x="1093036" y="2354162"/>
                  <a:pt x="988192" y="2384370"/>
                  <a:pt x="734550" y="2359058"/>
                </a:cubicBezTo>
                <a:cubicBezTo>
                  <a:pt x="480908" y="2333746"/>
                  <a:pt x="155843" y="2327828"/>
                  <a:pt x="0" y="2359058"/>
                </a:cubicBezTo>
                <a:cubicBezTo>
                  <a:pt x="6637" y="2082030"/>
                  <a:pt x="20108" y="2031180"/>
                  <a:pt x="0" y="1769294"/>
                </a:cubicBezTo>
                <a:cubicBezTo>
                  <a:pt x="-20108" y="1507408"/>
                  <a:pt x="-21091" y="1389598"/>
                  <a:pt x="0" y="1203120"/>
                </a:cubicBezTo>
                <a:cubicBezTo>
                  <a:pt x="21091" y="1016642"/>
                  <a:pt x="-15753" y="860922"/>
                  <a:pt x="0" y="684127"/>
                </a:cubicBezTo>
                <a:cubicBezTo>
                  <a:pt x="15753" y="507332"/>
                  <a:pt x="14705" y="181021"/>
                  <a:pt x="0" y="0"/>
                </a:cubicBezTo>
                <a:close/>
              </a:path>
              <a:path w="3016578" h="2359058" fill="darkenLess" stroke="0" extrusionOk="0">
                <a:moveTo>
                  <a:pt x="2623394" y="2359058"/>
                </a:moveTo>
                <a:cubicBezTo>
                  <a:pt x="2655358" y="2289841"/>
                  <a:pt x="2673169" y="2152791"/>
                  <a:pt x="2702031" y="2044511"/>
                </a:cubicBezTo>
                <a:cubicBezTo>
                  <a:pt x="2771098" y="2026403"/>
                  <a:pt x="2950882" y="1987007"/>
                  <a:pt x="3016578" y="1965874"/>
                </a:cubicBezTo>
                <a:cubicBezTo>
                  <a:pt x="2905287" y="2101548"/>
                  <a:pt x="2715027" y="2282186"/>
                  <a:pt x="2623394" y="2359058"/>
                </a:cubicBezTo>
                <a:close/>
              </a:path>
              <a:path w="3016578" h="2359058" fill="none" extrusionOk="0">
                <a:moveTo>
                  <a:pt x="2623394" y="2359058"/>
                </a:moveTo>
                <a:cubicBezTo>
                  <a:pt x="2651378" y="2272598"/>
                  <a:pt x="2675311" y="2144113"/>
                  <a:pt x="2702031" y="2044511"/>
                </a:cubicBezTo>
                <a:cubicBezTo>
                  <a:pt x="2830865" y="1997970"/>
                  <a:pt x="2890854" y="2011287"/>
                  <a:pt x="3016578" y="1965874"/>
                </a:cubicBezTo>
                <a:cubicBezTo>
                  <a:pt x="2868544" y="2135768"/>
                  <a:pt x="2780538" y="2229507"/>
                  <a:pt x="2623394" y="2359058"/>
                </a:cubicBezTo>
                <a:cubicBezTo>
                  <a:pt x="2414081" y="2377881"/>
                  <a:pt x="2112287" y="2369226"/>
                  <a:pt x="1915078" y="2359058"/>
                </a:cubicBezTo>
                <a:cubicBezTo>
                  <a:pt x="1717869" y="2348890"/>
                  <a:pt x="1486579" y="2361672"/>
                  <a:pt x="1337931" y="2359058"/>
                </a:cubicBezTo>
                <a:cubicBezTo>
                  <a:pt x="1189283" y="2356444"/>
                  <a:pt x="981084" y="2382216"/>
                  <a:pt x="629615" y="2359058"/>
                </a:cubicBezTo>
                <a:cubicBezTo>
                  <a:pt x="278146" y="2335900"/>
                  <a:pt x="280398" y="2363844"/>
                  <a:pt x="0" y="2359058"/>
                </a:cubicBezTo>
                <a:cubicBezTo>
                  <a:pt x="25419" y="2109091"/>
                  <a:pt x="13353" y="2086990"/>
                  <a:pt x="0" y="1840065"/>
                </a:cubicBezTo>
                <a:cubicBezTo>
                  <a:pt x="-13353" y="1593140"/>
                  <a:pt x="19820" y="1544069"/>
                  <a:pt x="0" y="1321072"/>
                </a:cubicBezTo>
                <a:cubicBezTo>
                  <a:pt x="-19820" y="1098075"/>
                  <a:pt x="12090" y="966791"/>
                  <a:pt x="0" y="684127"/>
                </a:cubicBezTo>
                <a:cubicBezTo>
                  <a:pt x="-12090" y="401464"/>
                  <a:pt x="18132" y="191838"/>
                  <a:pt x="0" y="0"/>
                </a:cubicBezTo>
                <a:cubicBezTo>
                  <a:pt x="236086" y="18298"/>
                  <a:pt x="497874" y="13142"/>
                  <a:pt x="633481" y="0"/>
                </a:cubicBezTo>
                <a:cubicBezTo>
                  <a:pt x="769088" y="-13142"/>
                  <a:pt x="931724" y="9912"/>
                  <a:pt x="1176465" y="0"/>
                </a:cubicBezTo>
                <a:cubicBezTo>
                  <a:pt x="1421206" y="-9912"/>
                  <a:pt x="1559799" y="-19581"/>
                  <a:pt x="1749615" y="0"/>
                </a:cubicBezTo>
                <a:cubicBezTo>
                  <a:pt x="1939431" y="19581"/>
                  <a:pt x="2056983" y="-4500"/>
                  <a:pt x="2322765" y="0"/>
                </a:cubicBezTo>
                <a:cubicBezTo>
                  <a:pt x="2588547" y="4500"/>
                  <a:pt x="2749912" y="32304"/>
                  <a:pt x="3016578" y="0"/>
                </a:cubicBezTo>
                <a:cubicBezTo>
                  <a:pt x="3040575" y="198300"/>
                  <a:pt x="3029522" y="416282"/>
                  <a:pt x="3016578" y="596315"/>
                </a:cubicBezTo>
                <a:cubicBezTo>
                  <a:pt x="3003634" y="776348"/>
                  <a:pt x="2991566" y="983279"/>
                  <a:pt x="3016578" y="1290924"/>
                </a:cubicBezTo>
                <a:cubicBezTo>
                  <a:pt x="3041590" y="1598569"/>
                  <a:pt x="3002315" y="1772450"/>
                  <a:pt x="3016578" y="1965874"/>
                </a:cubicBezTo>
              </a:path>
              <a:path w="3016578" h="2359058" fill="none" stroke="0" extrusionOk="0">
                <a:moveTo>
                  <a:pt x="2623394" y="2359058"/>
                </a:moveTo>
                <a:cubicBezTo>
                  <a:pt x="2631925" y="2285684"/>
                  <a:pt x="2665017" y="2190503"/>
                  <a:pt x="2702031" y="2044511"/>
                </a:cubicBezTo>
                <a:cubicBezTo>
                  <a:pt x="2833935" y="2005710"/>
                  <a:pt x="2935575" y="1982513"/>
                  <a:pt x="3016578" y="1965874"/>
                </a:cubicBezTo>
                <a:cubicBezTo>
                  <a:pt x="2885567" y="2123414"/>
                  <a:pt x="2796889" y="2209749"/>
                  <a:pt x="2623394" y="2359058"/>
                </a:cubicBezTo>
                <a:cubicBezTo>
                  <a:pt x="2393147" y="2339014"/>
                  <a:pt x="2219486" y="2341739"/>
                  <a:pt x="1993779" y="2359058"/>
                </a:cubicBezTo>
                <a:cubicBezTo>
                  <a:pt x="1768072" y="2376377"/>
                  <a:pt x="1470630" y="2345338"/>
                  <a:pt x="1285463" y="2359058"/>
                </a:cubicBezTo>
                <a:cubicBezTo>
                  <a:pt x="1100296" y="2372778"/>
                  <a:pt x="824517" y="2383933"/>
                  <a:pt x="708316" y="2359058"/>
                </a:cubicBezTo>
                <a:cubicBezTo>
                  <a:pt x="592115" y="2334183"/>
                  <a:pt x="170702" y="2331519"/>
                  <a:pt x="0" y="2359058"/>
                </a:cubicBezTo>
                <a:cubicBezTo>
                  <a:pt x="-22084" y="2070057"/>
                  <a:pt x="-29785" y="1903507"/>
                  <a:pt x="0" y="1722112"/>
                </a:cubicBezTo>
                <a:cubicBezTo>
                  <a:pt x="29785" y="1540717"/>
                  <a:pt x="2686" y="1448139"/>
                  <a:pt x="0" y="1203120"/>
                </a:cubicBezTo>
                <a:cubicBezTo>
                  <a:pt x="-2686" y="958101"/>
                  <a:pt x="6762" y="885400"/>
                  <a:pt x="0" y="589765"/>
                </a:cubicBezTo>
                <a:cubicBezTo>
                  <a:pt x="-6762" y="294130"/>
                  <a:pt x="5085" y="118434"/>
                  <a:pt x="0" y="0"/>
                </a:cubicBezTo>
                <a:cubicBezTo>
                  <a:pt x="140481" y="-20834"/>
                  <a:pt x="330456" y="12404"/>
                  <a:pt x="603316" y="0"/>
                </a:cubicBezTo>
                <a:cubicBezTo>
                  <a:pt x="876176" y="-12404"/>
                  <a:pt x="992808" y="-19399"/>
                  <a:pt x="1206631" y="0"/>
                </a:cubicBezTo>
                <a:cubicBezTo>
                  <a:pt x="1420455" y="19399"/>
                  <a:pt x="1605626" y="21053"/>
                  <a:pt x="1870278" y="0"/>
                </a:cubicBezTo>
                <a:cubicBezTo>
                  <a:pt x="2134930" y="-21053"/>
                  <a:pt x="2141970" y="-7866"/>
                  <a:pt x="2413262" y="0"/>
                </a:cubicBezTo>
                <a:cubicBezTo>
                  <a:pt x="2684554" y="7866"/>
                  <a:pt x="2723519" y="-23240"/>
                  <a:pt x="3016578" y="0"/>
                </a:cubicBezTo>
                <a:cubicBezTo>
                  <a:pt x="3048277" y="203554"/>
                  <a:pt x="2991319" y="461543"/>
                  <a:pt x="3016578" y="635633"/>
                </a:cubicBezTo>
                <a:cubicBezTo>
                  <a:pt x="3041837" y="809723"/>
                  <a:pt x="3045433" y="1105163"/>
                  <a:pt x="3016578" y="1310583"/>
                </a:cubicBezTo>
                <a:cubicBezTo>
                  <a:pt x="2987724" y="1516003"/>
                  <a:pt x="3030352" y="1683878"/>
                  <a:pt x="3016578" y="1965874"/>
                </a:cubicBezTo>
              </a:path>
            </a:pathLst>
          </a:custGeom>
          <a:solidFill>
            <a:srgbClr val="EB5347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0" i="0" dirty="0">
                <a:solidFill>
                  <a:schemeClr val="tx1"/>
                </a:solidFill>
              </a:rPr>
              <a:t>Povećanje proizvodnje u vojnoj industriji</a:t>
            </a:r>
            <a:endParaRPr lang="en-US" sz="2000" b="1" u="none" baseline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Pravokutnik: savinuti kut 9">
            <a:extLst>
              <a:ext uri="{FF2B5EF4-FFF2-40B4-BE49-F238E27FC236}">
                <a16:creationId xmlns:a16="http://schemas.microsoft.com/office/drawing/2014/main" xmlns="" id="{87815264-94B0-49EC-AEB8-60AC2A3B5D06}"/>
              </a:ext>
            </a:extLst>
          </p:cNvPr>
          <p:cNvSpPr/>
          <p:nvPr/>
        </p:nvSpPr>
        <p:spPr>
          <a:xfrm>
            <a:off x="8001783" y="3429000"/>
            <a:ext cx="3016578" cy="2359058"/>
          </a:xfrm>
          <a:custGeom>
            <a:avLst/>
            <a:gdLst>
              <a:gd name="connsiteX0" fmla="*/ 0 w 3016578"/>
              <a:gd name="connsiteY0" fmla="*/ 0 h 2359058"/>
              <a:gd name="connsiteX1" fmla="*/ 633481 w 3016578"/>
              <a:gd name="connsiteY1" fmla="*/ 0 h 2359058"/>
              <a:gd name="connsiteX2" fmla="*/ 1266963 w 3016578"/>
              <a:gd name="connsiteY2" fmla="*/ 0 h 2359058"/>
              <a:gd name="connsiteX3" fmla="*/ 1779781 w 3016578"/>
              <a:gd name="connsiteY3" fmla="*/ 0 h 2359058"/>
              <a:gd name="connsiteX4" fmla="*/ 2443428 w 3016578"/>
              <a:gd name="connsiteY4" fmla="*/ 0 h 2359058"/>
              <a:gd name="connsiteX5" fmla="*/ 3016578 w 3016578"/>
              <a:gd name="connsiteY5" fmla="*/ 0 h 2359058"/>
              <a:gd name="connsiteX6" fmla="*/ 3016578 w 3016578"/>
              <a:gd name="connsiteY6" fmla="*/ 596315 h 2359058"/>
              <a:gd name="connsiteX7" fmla="*/ 3016578 w 3016578"/>
              <a:gd name="connsiteY7" fmla="*/ 1290924 h 2359058"/>
              <a:gd name="connsiteX8" fmla="*/ 3016578 w 3016578"/>
              <a:gd name="connsiteY8" fmla="*/ 1965874 h 2359058"/>
              <a:gd name="connsiteX9" fmla="*/ 2623394 w 3016578"/>
              <a:gd name="connsiteY9" fmla="*/ 2359058 h 2359058"/>
              <a:gd name="connsiteX10" fmla="*/ 2020013 w 3016578"/>
              <a:gd name="connsiteY10" fmla="*/ 2359058 h 2359058"/>
              <a:gd name="connsiteX11" fmla="*/ 1337931 w 3016578"/>
              <a:gd name="connsiteY11" fmla="*/ 2359058 h 2359058"/>
              <a:gd name="connsiteX12" fmla="*/ 734550 w 3016578"/>
              <a:gd name="connsiteY12" fmla="*/ 2359058 h 2359058"/>
              <a:gd name="connsiteX13" fmla="*/ 0 w 3016578"/>
              <a:gd name="connsiteY13" fmla="*/ 2359058 h 2359058"/>
              <a:gd name="connsiteX14" fmla="*/ 0 w 3016578"/>
              <a:gd name="connsiteY14" fmla="*/ 1769294 h 2359058"/>
              <a:gd name="connsiteX15" fmla="*/ 0 w 3016578"/>
              <a:gd name="connsiteY15" fmla="*/ 1203120 h 2359058"/>
              <a:gd name="connsiteX16" fmla="*/ 0 w 3016578"/>
              <a:gd name="connsiteY16" fmla="*/ 684127 h 2359058"/>
              <a:gd name="connsiteX17" fmla="*/ 0 w 3016578"/>
              <a:gd name="connsiteY17" fmla="*/ 0 h 2359058"/>
              <a:gd name="connsiteX0" fmla="*/ 2623394 w 3016578"/>
              <a:gd name="connsiteY0" fmla="*/ 2359058 h 2359058"/>
              <a:gd name="connsiteX1" fmla="*/ 2702031 w 3016578"/>
              <a:gd name="connsiteY1" fmla="*/ 2044511 h 2359058"/>
              <a:gd name="connsiteX2" fmla="*/ 3016578 w 3016578"/>
              <a:gd name="connsiteY2" fmla="*/ 1965874 h 2359058"/>
              <a:gd name="connsiteX3" fmla="*/ 2623394 w 3016578"/>
              <a:gd name="connsiteY3" fmla="*/ 2359058 h 2359058"/>
              <a:gd name="connsiteX0" fmla="*/ 2623394 w 3016578"/>
              <a:gd name="connsiteY0" fmla="*/ 2359058 h 2359058"/>
              <a:gd name="connsiteX1" fmla="*/ 2702031 w 3016578"/>
              <a:gd name="connsiteY1" fmla="*/ 2044511 h 2359058"/>
              <a:gd name="connsiteX2" fmla="*/ 3016578 w 3016578"/>
              <a:gd name="connsiteY2" fmla="*/ 1965874 h 2359058"/>
              <a:gd name="connsiteX3" fmla="*/ 2623394 w 3016578"/>
              <a:gd name="connsiteY3" fmla="*/ 2359058 h 2359058"/>
              <a:gd name="connsiteX4" fmla="*/ 1915078 w 3016578"/>
              <a:gd name="connsiteY4" fmla="*/ 2359058 h 2359058"/>
              <a:gd name="connsiteX5" fmla="*/ 1337931 w 3016578"/>
              <a:gd name="connsiteY5" fmla="*/ 2359058 h 2359058"/>
              <a:gd name="connsiteX6" fmla="*/ 629615 w 3016578"/>
              <a:gd name="connsiteY6" fmla="*/ 2359058 h 2359058"/>
              <a:gd name="connsiteX7" fmla="*/ 0 w 3016578"/>
              <a:gd name="connsiteY7" fmla="*/ 2359058 h 2359058"/>
              <a:gd name="connsiteX8" fmla="*/ 0 w 3016578"/>
              <a:gd name="connsiteY8" fmla="*/ 1840065 h 2359058"/>
              <a:gd name="connsiteX9" fmla="*/ 0 w 3016578"/>
              <a:gd name="connsiteY9" fmla="*/ 1321072 h 2359058"/>
              <a:gd name="connsiteX10" fmla="*/ 0 w 3016578"/>
              <a:gd name="connsiteY10" fmla="*/ 684127 h 2359058"/>
              <a:gd name="connsiteX11" fmla="*/ 0 w 3016578"/>
              <a:gd name="connsiteY11" fmla="*/ 0 h 2359058"/>
              <a:gd name="connsiteX12" fmla="*/ 633481 w 3016578"/>
              <a:gd name="connsiteY12" fmla="*/ 0 h 2359058"/>
              <a:gd name="connsiteX13" fmla="*/ 1176465 w 3016578"/>
              <a:gd name="connsiteY13" fmla="*/ 0 h 2359058"/>
              <a:gd name="connsiteX14" fmla="*/ 1749615 w 3016578"/>
              <a:gd name="connsiteY14" fmla="*/ 0 h 2359058"/>
              <a:gd name="connsiteX15" fmla="*/ 2322765 w 3016578"/>
              <a:gd name="connsiteY15" fmla="*/ 0 h 2359058"/>
              <a:gd name="connsiteX16" fmla="*/ 3016578 w 3016578"/>
              <a:gd name="connsiteY16" fmla="*/ 0 h 2359058"/>
              <a:gd name="connsiteX17" fmla="*/ 3016578 w 3016578"/>
              <a:gd name="connsiteY17" fmla="*/ 596315 h 2359058"/>
              <a:gd name="connsiteX18" fmla="*/ 3016578 w 3016578"/>
              <a:gd name="connsiteY18" fmla="*/ 1290924 h 2359058"/>
              <a:gd name="connsiteX19" fmla="*/ 3016578 w 3016578"/>
              <a:gd name="connsiteY19" fmla="*/ 1965874 h 23590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016578" h="2359058" stroke="0" extrusionOk="0">
                <a:moveTo>
                  <a:pt x="0" y="0"/>
                </a:moveTo>
                <a:cubicBezTo>
                  <a:pt x="291182" y="-27084"/>
                  <a:pt x="442689" y="7657"/>
                  <a:pt x="633481" y="0"/>
                </a:cubicBezTo>
                <a:cubicBezTo>
                  <a:pt x="824273" y="-7657"/>
                  <a:pt x="981634" y="-21257"/>
                  <a:pt x="1266963" y="0"/>
                </a:cubicBezTo>
                <a:cubicBezTo>
                  <a:pt x="1552292" y="21257"/>
                  <a:pt x="1673381" y="-21299"/>
                  <a:pt x="1779781" y="0"/>
                </a:cubicBezTo>
                <a:cubicBezTo>
                  <a:pt x="1886181" y="21299"/>
                  <a:pt x="2203158" y="-25484"/>
                  <a:pt x="2443428" y="0"/>
                </a:cubicBezTo>
                <a:cubicBezTo>
                  <a:pt x="2683698" y="25484"/>
                  <a:pt x="2850789" y="-18982"/>
                  <a:pt x="3016578" y="0"/>
                </a:cubicBezTo>
                <a:cubicBezTo>
                  <a:pt x="2992469" y="171159"/>
                  <a:pt x="3018985" y="469239"/>
                  <a:pt x="3016578" y="596315"/>
                </a:cubicBezTo>
                <a:cubicBezTo>
                  <a:pt x="3014171" y="723391"/>
                  <a:pt x="3003219" y="1148236"/>
                  <a:pt x="3016578" y="1290924"/>
                </a:cubicBezTo>
                <a:cubicBezTo>
                  <a:pt x="3029937" y="1433612"/>
                  <a:pt x="2999388" y="1714877"/>
                  <a:pt x="3016578" y="1965874"/>
                </a:cubicBezTo>
                <a:cubicBezTo>
                  <a:pt x="2864189" y="2102456"/>
                  <a:pt x="2777382" y="2189874"/>
                  <a:pt x="2623394" y="2359058"/>
                </a:cubicBezTo>
                <a:cubicBezTo>
                  <a:pt x="2419361" y="2340551"/>
                  <a:pt x="2178009" y="2345118"/>
                  <a:pt x="2020013" y="2359058"/>
                </a:cubicBezTo>
                <a:cubicBezTo>
                  <a:pt x="1862017" y="2372998"/>
                  <a:pt x="1582826" y="2363954"/>
                  <a:pt x="1337931" y="2359058"/>
                </a:cubicBezTo>
                <a:cubicBezTo>
                  <a:pt x="1093036" y="2354162"/>
                  <a:pt x="988192" y="2384370"/>
                  <a:pt x="734550" y="2359058"/>
                </a:cubicBezTo>
                <a:cubicBezTo>
                  <a:pt x="480908" y="2333746"/>
                  <a:pt x="155843" y="2327828"/>
                  <a:pt x="0" y="2359058"/>
                </a:cubicBezTo>
                <a:cubicBezTo>
                  <a:pt x="6637" y="2082030"/>
                  <a:pt x="20108" y="2031180"/>
                  <a:pt x="0" y="1769294"/>
                </a:cubicBezTo>
                <a:cubicBezTo>
                  <a:pt x="-20108" y="1507408"/>
                  <a:pt x="-21091" y="1389598"/>
                  <a:pt x="0" y="1203120"/>
                </a:cubicBezTo>
                <a:cubicBezTo>
                  <a:pt x="21091" y="1016642"/>
                  <a:pt x="-15753" y="860922"/>
                  <a:pt x="0" y="684127"/>
                </a:cubicBezTo>
                <a:cubicBezTo>
                  <a:pt x="15753" y="507332"/>
                  <a:pt x="14705" y="181021"/>
                  <a:pt x="0" y="0"/>
                </a:cubicBezTo>
                <a:close/>
              </a:path>
              <a:path w="3016578" h="2359058" fill="darkenLess" stroke="0" extrusionOk="0">
                <a:moveTo>
                  <a:pt x="2623394" y="2359058"/>
                </a:moveTo>
                <a:cubicBezTo>
                  <a:pt x="2655358" y="2289841"/>
                  <a:pt x="2673169" y="2152791"/>
                  <a:pt x="2702031" y="2044511"/>
                </a:cubicBezTo>
                <a:cubicBezTo>
                  <a:pt x="2771098" y="2026403"/>
                  <a:pt x="2950882" y="1987007"/>
                  <a:pt x="3016578" y="1965874"/>
                </a:cubicBezTo>
                <a:cubicBezTo>
                  <a:pt x="2905287" y="2101548"/>
                  <a:pt x="2715027" y="2282186"/>
                  <a:pt x="2623394" y="2359058"/>
                </a:cubicBezTo>
                <a:close/>
              </a:path>
              <a:path w="3016578" h="2359058" fill="none" extrusionOk="0">
                <a:moveTo>
                  <a:pt x="2623394" y="2359058"/>
                </a:moveTo>
                <a:cubicBezTo>
                  <a:pt x="2651378" y="2272598"/>
                  <a:pt x="2675311" y="2144113"/>
                  <a:pt x="2702031" y="2044511"/>
                </a:cubicBezTo>
                <a:cubicBezTo>
                  <a:pt x="2830865" y="1997970"/>
                  <a:pt x="2890854" y="2011287"/>
                  <a:pt x="3016578" y="1965874"/>
                </a:cubicBezTo>
                <a:cubicBezTo>
                  <a:pt x="2868544" y="2135768"/>
                  <a:pt x="2780538" y="2229507"/>
                  <a:pt x="2623394" y="2359058"/>
                </a:cubicBezTo>
                <a:cubicBezTo>
                  <a:pt x="2414081" y="2377881"/>
                  <a:pt x="2112287" y="2369226"/>
                  <a:pt x="1915078" y="2359058"/>
                </a:cubicBezTo>
                <a:cubicBezTo>
                  <a:pt x="1717869" y="2348890"/>
                  <a:pt x="1486579" y="2361672"/>
                  <a:pt x="1337931" y="2359058"/>
                </a:cubicBezTo>
                <a:cubicBezTo>
                  <a:pt x="1189283" y="2356444"/>
                  <a:pt x="981084" y="2382216"/>
                  <a:pt x="629615" y="2359058"/>
                </a:cubicBezTo>
                <a:cubicBezTo>
                  <a:pt x="278146" y="2335900"/>
                  <a:pt x="280398" y="2363844"/>
                  <a:pt x="0" y="2359058"/>
                </a:cubicBezTo>
                <a:cubicBezTo>
                  <a:pt x="25419" y="2109091"/>
                  <a:pt x="13353" y="2086990"/>
                  <a:pt x="0" y="1840065"/>
                </a:cubicBezTo>
                <a:cubicBezTo>
                  <a:pt x="-13353" y="1593140"/>
                  <a:pt x="19820" y="1544069"/>
                  <a:pt x="0" y="1321072"/>
                </a:cubicBezTo>
                <a:cubicBezTo>
                  <a:pt x="-19820" y="1098075"/>
                  <a:pt x="12090" y="966791"/>
                  <a:pt x="0" y="684127"/>
                </a:cubicBezTo>
                <a:cubicBezTo>
                  <a:pt x="-12090" y="401464"/>
                  <a:pt x="18132" y="191838"/>
                  <a:pt x="0" y="0"/>
                </a:cubicBezTo>
                <a:cubicBezTo>
                  <a:pt x="236086" y="18298"/>
                  <a:pt x="497874" y="13142"/>
                  <a:pt x="633481" y="0"/>
                </a:cubicBezTo>
                <a:cubicBezTo>
                  <a:pt x="769088" y="-13142"/>
                  <a:pt x="931724" y="9912"/>
                  <a:pt x="1176465" y="0"/>
                </a:cubicBezTo>
                <a:cubicBezTo>
                  <a:pt x="1421206" y="-9912"/>
                  <a:pt x="1559799" y="-19581"/>
                  <a:pt x="1749615" y="0"/>
                </a:cubicBezTo>
                <a:cubicBezTo>
                  <a:pt x="1939431" y="19581"/>
                  <a:pt x="2056983" y="-4500"/>
                  <a:pt x="2322765" y="0"/>
                </a:cubicBezTo>
                <a:cubicBezTo>
                  <a:pt x="2588547" y="4500"/>
                  <a:pt x="2749912" y="32304"/>
                  <a:pt x="3016578" y="0"/>
                </a:cubicBezTo>
                <a:cubicBezTo>
                  <a:pt x="3040575" y="198300"/>
                  <a:pt x="3029522" y="416282"/>
                  <a:pt x="3016578" y="596315"/>
                </a:cubicBezTo>
                <a:cubicBezTo>
                  <a:pt x="3003634" y="776348"/>
                  <a:pt x="2991566" y="983279"/>
                  <a:pt x="3016578" y="1290924"/>
                </a:cubicBezTo>
                <a:cubicBezTo>
                  <a:pt x="3041590" y="1598569"/>
                  <a:pt x="3002315" y="1772450"/>
                  <a:pt x="3016578" y="1965874"/>
                </a:cubicBezTo>
              </a:path>
              <a:path w="3016578" h="2359058" fill="none" stroke="0" extrusionOk="0">
                <a:moveTo>
                  <a:pt x="2623394" y="2359058"/>
                </a:moveTo>
                <a:cubicBezTo>
                  <a:pt x="2631925" y="2285684"/>
                  <a:pt x="2665017" y="2190503"/>
                  <a:pt x="2702031" y="2044511"/>
                </a:cubicBezTo>
                <a:cubicBezTo>
                  <a:pt x="2833935" y="2005710"/>
                  <a:pt x="2935575" y="1982513"/>
                  <a:pt x="3016578" y="1965874"/>
                </a:cubicBezTo>
                <a:cubicBezTo>
                  <a:pt x="2885567" y="2123414"/>
                  <a:pt x="2796889" y="2209749"/>
                  <a:pt x="2623394" y="2359058"/>
                </a:cubicBezTo>
                <a:cubicBezTo>
                  <a:pt x="2393147" y="2339014"/>
                  <a:pt x="2219486" y="2341739"/>
                  <a:pt x="1993779" y="2359058"/>
                </a:cubicBezTo>
                <a:cubicBezTo>
                  <a:pt x="1768072" y="2376377"/>
                  <a:pt x="1470630" y="2345338"/>
                  <a:pt x="1285463" y="2359058"/>
                </a:cubicBezTo>
                <a:cubicBezTo>
                  <a:pt x="1100296" y="2372778"/>
                  <a:pt x="824517" y="2383933"/>
                  <a:pt x="708316" y="2359058"/>
                </a:cubicBezTo>
                <a:cubicBezTo>
                  <a:pt x="592115" y="2334183"/>
                  <a:pt x="170702" y="2331519"/>
                  <a:pt x="0" y="2359058"/>
                </a:cubicBezTo>
                <a:cubicBezTo>
                  <a:pt x="-22084" y="2070057"/>
                  <a:pt x="-29785" y="1903507"/>
                  <a:pt x="0" y="1722112"/>
                </a:cubicBezTo>
                <a:cubicBezTo>
                  <a:pt x="29785" y="1540717"/>
                  <a:pt x="2686" y="1448139"/>
                  <a:pt x="0" y="1203120"/>
                </a:cubicBezTo>
                <a:cubicBezTo>
                  <a:pt x="-2686" y="958101"/>
                  <a:pt x="6762" y="885400"/>
                  <a:pt x="0" y="589765"/>
                </a:cubicBezTo>
                <a:cubicBezTo>
                  <a:pt x="-6762" y="294130"/>
                  <a:pt x="5085" y="118434"/>
                  <a:pt x="0" y="0"/>
                </a:cubicBezTo>
                <a:cubicBezTo>
                  <a:pt x="140481" y="-20834"/>
                  <a:pt x="330456" y="12404"/>
                  <a:pt x="603316" y="0"/>
                </a:cubicBezTo>
                <a:cubicBezTo>
                  <a:pt x="876176" y="-12404"/>
                  <a:pt x="992808" y="-19399"/>
                  <a:pt x="1206631" y="0"/>
                </a:cubicBezTo>
                <a:cubicBezTo>
                  <a:pt x="1420455" y="19399"/>
                  <a:pt x="1605626" y="21053"/>
                  <a:pt x="1870278" y="0"/>
                </a:cubicBezTo>
                <a:cubicBezTo>
                  <a:pt x="2134930" y="-21053"/>
                  <a:pt x="2141970" y="-7866"/>
                  <a:pt x="2413262" y="0"/>
                </a:cubicBezTo>
                <a:cubicBezTo>
                  <a:pt x="2684554" y="7866"/>
                  <a:pt x="2723519" y="-23240"/>
                  <a:pt x="3016578" y="0"/>
                </a:cubicBezTo>
                <a:cubicBezTo>
                  <a:pt x="3048277" y="203554"/>
                  <a:pt x="2991319" y="461543"/>
                  <a:pt x="3016578" y="635633"/>
                </a:cubicBezTo>
                <a:cubicBezTo>
                  <a:pt x="3041837" y="809723"/>
                  <a:pt x="3045433" y="1105163"/>
                  <a:pt x="3016578" y="1310583"/>
                </a:cubicBezTo>
                <a:cubicBezTo>
                  <a:pt x="2987724" y="1516003"/>
                  <a:pt x="3030352" y="1683878"/>
                  <a:pt x="3016578" y="1965874"/>
                </a:cubicBezTo>
              </a:path>
            </a:pathLst>
          </a:custGeom>
          <a:solidFill>
            <a:srgbClr val="EB5347"/>
          </a:solidFill>
          <a:ln w="19050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xmlns="" sd="991876976">
                  <a:prstGeom prst="foldedCorne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dirty="0">
                <a:solidFill>
                  <a:schemeClr val="tx1"/>
                </a:solidFill>
              </a:rPr>
              <a:t>Hitler je poslao vojsku u demilitarizirano područje Porajnja</a:t>
            </a:r>
            <a:endParaRPr lang="en-US" sz="2800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76743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72944101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2494855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93898249"/>
              </p:ext>
            </p:extLst>
          </p:nvPr>
        </p:nvGraphicFramePr>
        <p:xfrm>
          <a:off x="235670" y="1536569"/>
          <a:ext cx="5203596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B573A267-C198-48B1-A67F-FCEF70056B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8031" y="1325693"/>
            <a:ext cx="6228299" cy="4206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vitak: vodoravno 3">
            <a:extLst>
              <a:ext uri="{FF2B5EF4-FFF2-40B4-BE49-F238E27FC236}">
                <a16:creationId xmlns:a16="http://schemas.microsoft.com/office/drawing/2014/main" xmlns="" id="{780AD332-C62F-4BB3-911C-6D5A319E949D}"/>
              </a:ext>
            </a:extLst>
          </p:cNvPr>
          <p:cNvSpPr/>
          <p:nvPr/>
        </p:nvSpPr>
        <p:spPr>
          <a:xfrm>
            <a:off x="6096000" y="5632475"/>
            <a:ext cx="5545318" cy="1225525"/>
          </a:xfrm>
          <a:custGeom>
            <a:avLst/>
            <a:gdLst>
              <a:gd name="connsiteX0" fmla="*/ 5545318 w 5545318"/>
              <a:gd name="connsiteY0" fmla="*/ 76595 h 1225525"/>
              <a:gd name="connsiteX1" fmla="*/ 5468723 w 5545318"/>
              <a:gd name="connsiteY1" fmla="*/ 153190 h 1225525"/>
              <a:gd name="connsiteX2" fmla="*/ 5468723 w 5545318"/>
              <a:gd name="connsiteY2" fmla="*/ 76595 h 1225525"/>
              <a:gd name="connsiteX3" fmla="*/ 5430425 w 5545318"/>
              <a:gd name="connsiteY3" fmla="*/ 114893 h 1225525"/>
              <a:gd name="connsiteX4" fmla="*/ 5392127 w 5545318"/>
              <a:gd name="connsiteY4" fmla="*/ 76595 h 1225525"/>
              <a:gd name="connsiteX5" fmla="*/ 5392127 w 5545318"/>
              <a:gd name="connsiteY5" fmla="*/ 153191 h 1225525"/>
              <a:gd name="connsiteX6" fmla="*/ 4887151 w 5545318"/>
              <a:gd name="connsiteY6" fmla="*/ 153191 h 1225525"/>
              <a:gd name="connsiteX7" fmla="*/ 4222710 w 5545318"/>
              <a:gd name="connsiteY7" fmla="*/ 153191 h 1225525"/>
              <a:gd name="connsiteX8" fmla="*/ 3717734 w 5545318"/>
              <a:gd name="connsiteY8" fmla="*/ 153191 h 1225525"/>
              <a:gd name="connsiteX9" fmla="*/ 3053293 w 5545318"/>
              <a:gd name="connsiteY9" fmla="*/ 153191 h 1225525"/>
              <a:gd name="connsiteX10" fmla="*/ 2282541 w 5545318"/>
              <a:gd name="connsiteY10" fmla="*/ 153191 h 1225525"/>
              <a:gd name="connsiteX11" fmla="*/ 1618099 w 5545318"/>
              <a:gd name="connsiteY11" fmla="*/ 153191 h 1225525"/>
              <a:gd name="connsiteX12" fmla="*/ 847347 w 5545318"/>
              <a:gd name="connsiteY12" fmla="*/ 153191 h 1225525"/>
              <a:gd name="connsiteX13" fmla="*/ 76595 w 5545318"/>
              <a:gd name="connsiteY13" fmla="*/ 153191 h 1225525"/>
              <a:gd name="connsiteX14" fmla="*/ 0 w 5545318"/>
              <a:gd name="connsiteY14" fmla="*/ 229786 h 1225525"/>
              <a:gd name="connsiteX15" fmla="*/ 0 w 5545318"/>
              <a:gd name="connsiteY15" fmla="*/ 689358 h 1225525"/>
              <a:gd name="connsiteX16" fmla="*/ 0 w 5545318"/>
              <a:gd name="connsiteY16" fmla="*/ 1148930 h 1225525"/>
              <a:gd name="connsiteX17" fmla="*/ 76595 w 5545318"/>
              <a:gd name="connsiteY17" fmla="*/ 1225525 h 1225525"/>
              <a:gd name="connsiteX18" fmla="*/ 153190 w 5545318"/>
              <a:gd name="connsiteY18" fmla="*/ 1148930 h 1225525"/>
              <a:gd name="connsiteX19" fmla="*/ 153191 w 5545318"/>
              <a:gd name="connsiteY19" fmla="*/ 1072334 h 1225525"/>
              <a:gd name="connsiteX20" fmla="*/ 817633 w 5545318"/>
              <a:gd name="connsiteY20" fmla="*/ 1072334 h 1225525"/>
              <a:gd name="connsiteX21" fmla="*/ 1375763 w 5545318"/>
              <a:gd name="connsiteY21" fmla="*/ 1072334 h 1225525"/>
              <a:gd name="connsiteX22" fmla="*/ 2040205 w 5545318"/>
              <a:gd name="connsiteY22" fmla="*/ 1072334 h 1225525"/>
              <a:gd name="connsiteX23" fmla="*/ 2545180 w 5545318"/>
              <a:gd name="connsiteY23" fmla="*/ 1072334 h 1225525"/>
              <a:gd name="connsiteX24" fmla="*/ 3315933 w 5545318"/>
              <a:gd name="connsiteY24" fmla="*/ 1072334 h 1225525"/>
              <a:gd name="connsiteX25" fmla="*/ 4086685 w 5545318"/>
              <a:gd name="connsiteY25" fmla="*/ 1072334 h 1225525"/>
              <a:gd name="connsiteX26" fmla="*/ 4697971 w 5545318"/>
              <a:gd name="connsiteY26" fmla="*/ 1072334 h 1225525"/>
              <a:gd name="connsiteX27" fmla="*/ 5468723 w 5545318"/>
              <a:gd name="connsiteY27" fmla="*/ 1072334 h 1225525"/>
              <a:gd name="connsiteX28" fmla="*/ 5545318 w 5545318"/>
              <a:gd name="connsiteY28" fmla="*/ 995739 h 1225525"/>
              <a:gd name="connsiteX29" fmla="*/ 5545318 w 5545318"/>
              <a:gd name="connsiteY29" fmla="*/ 526976 h 1225525"/>
              <a:gd name="connsiteX30" fmla="*/ 5545318 w 5545318"/>
              <a:gd name="connsiteY30" fmla="*/ 76595 h 1225525"/>
              <a:gd name="connsiteX31" fmla="*/ 76595 w 5545318"/>
              <a:gd name="connsiteY31" fmla="*/ 306381 h 1225525"/>
              <a:gd name="connsiteX32" fmla="*/ 153190 w 5545318"/>
              <a:gd name="connsiteY32" fmla="*/ 229786 h 1225525"/>
              <a:gd name="connsiteX33" fmla="*/ 114892 w 5545318"/>
              <a:gd name="connsiteY33" fmla="*/ 191488 h 1225525"/>
              <a:gd name="connsiteX34" fmla="*/ 76594 w 5545318"/>
              <a:gd name="connsiteY34" fmla="*/ 229786 h 1225525"/>
              <a:gd name="connsiteX35" fmla="*/ 76595 w 5545318"/>
              <a:gd name="connsiteY35" fmla="*/ 306381 h 1225525"/>
              <a:gd name="connsiteX0" fmla="*/ 76595 w 5545318"/>
              <a:gd name="connsiteY0" fmla="*/ 306381 h 1225525"/>
              <a:gd name="connsiteX1" fmla="*/ 153190 w 5545318"/>
              <a:gd name="connsiteY1" fmla="*/ 229786 h 1225525"/>
              <a:gd name="connsiteX2" fmla="*/ 114892 w 5545318"/>
              <a:gd name="connsiteY2" fmla="*/ 191488 h 1225525"/>
              <a:gd name="connsiteX3" fmla="*/ 76594 w 5545318"/>
              <a:gd name="connsiteY3" fmla="*/ 229786 h 1225525"/>
              <a:gd name="connsiteX4" fmla="*/ 76595 w 5545318"/>
              <a:gd name="connsiteY4" fmla="*/ 306381 h 1225525"/>
              <a:gd name="connsiteX5" fmla="*/ 5468723 w 5545318"/>
              <a:gd name="connsiteY5" fmla="*/ 153191 h 1225525"/>
              <a:gd name="connsiteX6" fmla="*/ 5545318 w 5545318"/>
              <a:gd name="connsiteY6" fmla="*/ 76596 h 1225525"/>
              <a:gd name="connsiteX7" fmla="*/ 5468723 w 5545318"/>
              <a:gd name="connsiteY7" fmla="*/ 1 h 1225525"/>
              <a:gd name="connsiteX8" fmla="*/ 5392128 w 5545318"/>
              <a:gd name="connsiteY8" fmla="*/ 76596 h 1225525"/>
              <a:gd name="connsiteX9" fmla="*/ 5430426 w 5545318"/>
              <a:gd name="connsiteY9" fmla="*/ 114894 h 1225525"/>
              <a:gd name="connsiteX10" fmla="*/ 5468724 w 5545318"/>
              <a:gd name="connsiteY10" fmla="*/ 76596 h 1225525"/>
              <a:gd name="connsiteX11" fmla="*/ 5468723 w 5545318"/>
              <a:gd name="connsiteY11" fmla="*/ 153191 h 1225525"/>
              <a:gd name="connsiteX0" fmla="*/ 0 w 5545318"/>
              <a:gd name="connsiteY0" fmla="*/ 229786 h 1225525"/>
              <a:gd name="connsiteX1" fmla="*/ 76595 w 5545318"/>
              <a:gd name="connsiteY1" fmla="*/ 153191 h 1225525"/>
              <a:gd name="connsiteX2" fmla="*/ 741037 w 5545318"/>
              <a:gd name="connsiteY2" fmla="*/ 153191 h 1225525"/>
              <a:gd name="connsiteX3" fmla="*/ 1458633 w 5545318"/>
              <a:gd name="connsiteY3" fmla="*/ 153191 h 1225525"/>
              <a:gd name="connsiteX4" fmla="*/ 2069920 w 5545318"/>
              <a:gd name="connsiteY4" fmla="*/ 153191 h 1225525"/>
              <a:gd name="connsiteX5" fmla="*/ 2734361 w 5545318"/>
              <a:gd name="connsiteY5" fmla="*/ 153191 h 1225525"/>
              <a:gd name="connsiteX6" fmla="*/ 3292492 w 5545318"/>
              <a:gd name="connsiteY6" fmla="*/ 153191 h 1225525"/>
              <a:gd name="connsiteX7" fmla="*/ 3956933 w 5545318"/>
              <a:gd name="connsiteY7" fmla="*/ 153191 h 1225525"/>
              <a:gd name="connsiteX8" fmla="*/ 4461909 w 5545318"/>
              <a:gd name="connsiteY8" fmla="*/ 153191 h 1225525"/>
              <a:gd name="connsiteX9" fmla="*/ 5392127 w 5545318"/>
              <a:gd name="connsiteY9" fmla="*/ 153191 h 1225525"/>
              <a:gd name="connsiteX10" fmla="*/ 5392127 w 5545318"/>
              <a:gd name="connsiteY10" fmla="*/ 76595 h 1225525"/>
              <a:gd name="connsiteX11" fmla="*/ 5468722 w 5545318"/>
              <a:gd name="connsiteY11" fmla="*/ 0 h 1225525"/>
              <a:gd name="connsiteX12" fmla="*/ 5545317 w 5545318"/>
              <a:gd name="connsiteY12" fmla="*/ 76595 h 1225525"/>
              <a:gd name="connsiteX13" fmla="*/ 5545318 w 5545318"/>
              <a:gd name="connsiteY13" fmla="*/ 995739 h 1225525"/>
              <a:gd name="connsiteX14" fmla="*/ 5468723 w 5545318"/>
              <a:gd name="connsiteY14" fmla="*/ 1072334 h 1225525"/>
              <a:gd name="connsiteX15" fmla="*/ 4857437 w 5545318"/>
              <a:gd name="connsiteY15" fmla="*/ 1072334 h 1225525"/>
              <a:gd name="connsiteX16" fmla="*/ 4299306 w 5545318"/>
              <a:gd name="connsiteY16" fmla="*/ 1072334 h 1225525"/>
              <a:gd name="connsiteX17" fmla="*/ 3634864 w 5545318"/>
              <a:gd name="connsiteY17" fmla="*/ 1072334 h 1225525"/>
              <a:gd name="connsiteX18" fmla="*/ 3129889 w 5545318"/>
              <a:gd name="connsiteY18" fmla="*/ 1072334 h 1225525"/>
              <a:gd name="connsiteX19" fmla="*/ 2412292 w 5545318"/>
              <a:gd name="connsiteY19" fmla="*/ 1072334 h 1225525"/>
              <a:gd name="connsiteX20" fmla="*/ 1747851 w 5545318"/>
              <a:gd name="connsiteY20" fmla="*/ 1072334 h 1225525"/>
              <a:gd name="connsiteX21" fmla="*/ 1136564 w 5545318"/>
              <a:gd name="connsiteY21" fmla="*/ 1072334 h 1225525"/>
              <a:gd name="connsiteX22" fmla="*/ 153191 w 5545318"/>
              <a:gd name="connsiteY22" fmla="*/ 1072334 h 1225525"/>
              <a:gd name="connsiteX23" fmla="*/ 153191 w 5545318"/>
              <a:gd name="connsiteY23" fmla="*/ 1148930 h 1225525"/>
              <a:gd name="connsiteX24" fmla="*/ 76596 w 5545318"/>
              <a:gd name="connsiteY24" fmla="*/ 1225525 h 1225525"/>
              <a:gd name="connsiteX25" fmla="*/ 1 w 5545318"/>
              <a:gd name="connsiteY25" fmla="*/ 1148930 h 1225525"/>
              <a:gd name="connsiteX26" fmla="*/ 0 w 5545318"/>
              <a:gd name="connsiteY26" fmla="*/ 229786 h 1225525"/>
              <a:gd name="connsiteX27" fmla="*/ 5392127 w 5545318"/>
              <a:gd name="connsiteY27" fmla="*/ 153191 h 1225525"/>
              <a:gd name="connsiteX28" fmla="*/ 5468723 w 5545318"/>
              <a:gd name="connsiteY28" fmla="*/ 153191 h 1225525"/>
              <a:gd name="connsiteX29" fmla="*/ 5545318 w 5545318"/>
              <a:gd name="connsiteY29" fmla="*/ 76596 h 1225525"/>
              <a:gd name="connsiteX30" fmla="*/ 5468723 w 5545318"/>
              <a:gd name="connsiteY30" fmla="*/ 153191 h 1225525"/>
              <a:gd name="connsiteX31" fmla="*/ 5468723 w 5545318"/>
              <a:gd name="connsiteY31" fmla="*/ 76595 h 1225525"/>
              <a:gd name="connsiteX32" fmla="*/ 5430425 w 5545318"/>
              <a:gd name="connsiteY32" fmla="*/ 114893 h 1225525"/>
              <a:gd name="connsiteX33" fmla="*/ 5392127 w 5545318"/>
              <a:gd name="connsiteY33" fmla="*/ 76595 h 1225525"/>
              <a:gd name="connsiteX34" fmla="*/ 76595 w 5545318"/>
              <a:gd name="connsiteY34" fmla="*/ 306381 h 1225525"/>
              <a:gd name="connsiteX35" fmla="*/ 76595 w 5545318"/>
              <a:gd name="connsiteY35" fmla="*/ 229786 h 1225525"/>
              <a:gd name="connsiteX36" fmla="*/ 114893 w 5545318"/>
              <a:gd name="connsiteY36" fmla="*/ 191488 h 1225525"/>
              <a:gd name="connsiteX37" fmla="*/ 153191 w 5545318"/>
              <a:gd name="connsiteY37" fmla="*/ 229786 h 1225525"/>
              <a:gd name="connsiteX38" fmla="*/ 76596 w 5545318"/>
              <a:gd name="connsiteY38" fmla="*/ 306381 h 1225525"/>
              <a:gd name="connsiteX39" fmla="*/ 1 w 5545318"/>
              <a:gd name="connsiteY39" fmla="*/ 229786 h 1225525"/>
              <a:gd name="connsiteX40" fmla="*/ 153191 w 5545318"/>
              <a:gd name="connsiteY40" fmla="*/ 229786 h 1225525"/>
              <a:gd name="connsiteX41" fmla="*/ 153191 w 5545318"/>
              <a:gd name="connsiteY41" fmla="*/ 667911 h 1225525"/>
              <a:gd name="connsiteX42" fmla="*/ 153191 w 5545318"/>
              <a:gd name="connsiteY42" fmla="*/ 1072334 h 1225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5545318" h="1225525" stroke="0" extrusionOk="0">
                <a:moveTo>
                  <a:pt x="5545318" y="76595"/>
                </a:moveTo>
                <a:cubicBezTo>
                  <a:pt x="5526076" y="103311"/>
                  <a:pt x="5486595" y="129640"/>
                  <a:pt x="5468723" y="153190"/>
                </a:cubicBezTo>
                <a:cubicBezTo>
                  <a:pt x="5470085" y="124848"/>
                  <a:pt x="5468656" y="106172"/>
                  <a:pt x="5468723" y="76595"/>
                </a:cubicBezTo>
                <a:cubicBezTo>
                  <a:pt x="5470392" y="99876"/>
                  <a:pt x="5449711" y="118313"/>
                  <a:pt x="5430425" y="114893"/>
                </a:cubicBezTo>
                <a:cubicBezTo>
                  <a:pt x="5409689" y="115712"/>
                  <a:pt x="5389360" y="97901"/>
                  <a:pt x="5392127" y="76595"/>
                </a:cubicBezTo>
                <a:cubicBezTo>
                  <a:pt x="5391055" y="102212"/>
                  <a:pt x="5392238" y="136351"/>
                  <a:pt x="5392127" y="153191"/>
                </a:cubicBezTo>
                <a:cubicBezTo>
                  <a:pt x="5175874" y="129683"/>
                  <a:pt x="5013712" y="145485"/>
                  <a:pt x="4887151" y="153191"/>
                </a:cubicBezTo>
                <a:cubicBezTo>
                  <a:pt x="4760590" y="160897"/>
                  <a:pt x="4400226" y="165018"/>
                  <a:pt x="4222710" y="153191"/>
                </a:cubicBezTo>
                <a:cubicBezTo>
                  <a:pt x="4045194" y="141364"/>
                  <a:pt x="3935967" y="177542"/>
                  <a:pt x="3717734" y="153191"/>
                </a:cubicBezTo>
                <a:cubicBezTo>
                  <a:pt x="3499501" y="128840"/>
                  <a:pt x="3197632" y="122975"/>
                  <a:pt x="3053293" y="153191"/>
                </a:cubicBezTo>
                <a:cubicBezTo>
                  <a:pt x="2908954" y="183407"/>
                  <a:pt x="2494632" y="142756"/>
                  <a:pt x="2282541" y="153191"/>
                </a:cubicBezTo>
                <a:cubicBezTo>
                  <a:pt x="2070450" y="163626"/>
                  <a:pt x="1949561" y="177331"/>
                  <a:pt x="1618099" y="153191"/>
                </a:cubicBezTo>
                <a:cubicBezTo>
                  <a:pt x="1286637" y="129051"/>
                  <a:pt x="1224226" y="183362"/>
                  <a:pt x="847347" y="153191"/>
                </a:cubicBezTo>
                <a:cubicBezTo>
                  <a:pt x="470468" y="123020"/>
                  <a:pt x="237317" y="170155"/>
                  <a:pt x="76595" y="153191"/>
                </a:cubicBezTo>
                <a:cubicBezTo>
                  <a:pt x="36270" y="160813"/>
                  <a:pt x="-869" y="186711"/>
                  <a:pt x="0" y="229786"/>
                </a:cubicBezTo>
                <a:cubicBezTo>
                  <a:pt x="648" y="407932"/>
                  <a:pt x="22196" y="548609"/>
                  <a:pt x="0" y="689358"/>
                </a:cubicBezTo>
                <a:cubicBezTo>
                  <a:pt x="-22196" y="830107"/>
                  <a:pt x="6900" y="995285"/>
                  <a:pt x="0" y="1148930"/>
                </a:cubicBezTo>
                <a:cubicBezTo>
                  <a:pt x="1428" y="1191005"/>
                  <a:pt x="27499" y="1222444"/>
                  <a:pt x="76595" y="1225525"/>
                </a:cubicBezTo>
                <a:cubicBezTo>
                  <a:pt x="115118" y="1222299"/>
                  <a:pt x="157507" y="1193360"/>
                  <a:pt x="153190" y="1148930"/>
                </a:cubicBezTo>
                <a:cubicBezTo>
                  <a:pt x="154586" y="1122034"/>
                  <a:pt x="158017" y="1098471"/>
                  <a:pt x="153191" y="1072334"/>
                </a:cubicBezTo>
                <a:cubicBezTo>
                  <a:pt x="467691" y="1081876"/>
                  <a:pt x="618622" y="1080478"/>
                  <a:pt x="817633" y="1072334"/>
                </a:cubicBezTo>
                <a:cubicBezTo>
                  <a:pt x="1016644" y="1064190"/>
                  <a:pt x="1161489" y="1089242"/>
                  <a:pt x="1375763" y="1072334"/>
                </a:cubicBezTo>
                <a:cubicBezTo>
                  <a:pt x="1590037" y="1055427"/>
                  <a:pt x="1907302" y="1092944"/>
                  <a:pt x="2040205" y="1072334"/>
                </a:cubicBezTo>
                <a:cubicBezTo>
                  <a:pt x="2173108" y="1051724"/>
                  <a:pt x="2407142" y="1086581"/>
                  <a:pt x="2545180" y="1072334"/>
                </a:cubicBezTo>
                <a:cubicBezTo>
                  <a:pt x="2683218" y="1058087"/>
                  <a:pt x="3079561" y="1043705"/>
                  <a:pt x="3315933" y="1072334"/>
                </a:cubicBezTo>
                <a:cubicBezTo>
                  <a:pt x="3552305" y="1100963"/>
                  <a:pt x="3898129" y="1050710"/>
                  <a:pt x="4086685" y="1072334"/>
                </a:cubicBezTo>
                <a:cubicBezTo>
                  <a:pt x="4275241" y="1093958"/>
                  <a:pt x="4552907" y="1057471"/>
                  <a:pt x="4697971" y="1072334"/>
                </a:cubicBezTo>
                <a:cubicBezTo>
                  <a:pt x="4843035" y="1087197"/>
                  <a:pt x="5273561" y="1057171"/>
                  <a:pt x="5468723" y="1072334"/>
                </a:cubicBezTo>
                <a:cubicBezTo>
                  <a:pt x="5502278" y="1067067"/>
                  <a:pt x="5550143" y="1031036"/>
                  <a:pt x="5545318" y="995739"/>
                </a:cubicBezTo>
                <a:cubicBezTo>
                  <a:pt x="5565387" y="761772"/>
                  <a:pt x="5557794" y="707348"/>
                  <a:pt x="5545318" y="526976"/>
                </a:cubicBezTo>
                <a:cubicBezTo>
                  <a:pt x="5532842" y="346604"/>
                  <a:pt x="5553158" y="180607"/>
                  <a:pt x="5545318" y="76595"/>
                </a:cubicBezTo>
                <a:close/>
                <a:moveTo>
                  <a:pt x="76595" y="306381"/>
                </a:moveTo>
                <a:cubicBezTo>
                  <a:pt x="121867" y="313946"/>
                  <a:pt x="149807" y="265458"/>
                  <a:pt x="153190" y="229786"/>
                </a:cubicBezTo>
                <a:cubicBezTo>
                  <a:pt x="149565" y="211707"/>
                  <a:pt x="136902" y="186489"/>
                  <a:pt x="114892" y="191488"/>
                </a:cubicBezTo>
                <a:cubicBezTo>
                  <a:pt x="89371" y="188837"/>
                  <a:pt x="74169" y="208483"/>
                  <a:pt x="76594" y="229786"/>
                </a:cubicBezTo>
                <a:cubicBezTo>
                  <a:pt x="75192" y="252672"/>
                  <a:pt x="80831" y="283482"/>
                  <a:pt x="76595" y="306381"/>
                </a:cubicBezTo>
                <a:close/>
              </a:path>
              <a:path w="5545318" h="1225525" fill="darkenLess" stroke="0" extrusionOk="0">
                <a:moveTo>
                  <a:pt x="76595" y="306381"/>
                </a:moveTo>
                <a:cubicBezTo>
                  <a:pt x="122545" y="301262"/>
                  <a:pt x="147896" y="271563"/>
                  <a:pt x="153190" y="229786"/>
                </a:cubicBezTo>
                <a:cubicBezTo>
                  <a:pt x="154350" y="212211"/>
                  <a:pt x="139485" y="190098"/>
                  <a:pt x="114892" y="191488"/>
                </a:cubicBezTo>
                <a:cubicBezTo>
                  <a:pt x="94351" y="191370"/>
                  <a:pt x="76100" y="207430"/>
                  <a:pt x="76594" y="229786"/>
                </a:cubicBezTo>
                <a:cubicBezTo>
                  <a:pt x="77511" y="254267"/>
                  <a:pt x="78753" y="278663"/>
                  <a:pt x="76595" y="306381"/>
                </a:cubicBezTo>
                <a:close/>
                <a:moveTo>
                  <a:pt x="5468723" y="153191"/>
                </a:moveTo>
                <a:cubicBezTo>
                  <a:pt x="5508030" y="160961"/>
                  <a:pt x="5546832" y="108763"/>
                  <a:pt x="5545318" y="76596"/>
                </a:cubicBezTo>
                <a:cubicBezTo>
                  <a:pt x="5535630" y="37344"/>
                  <a:pt x="5503764" y="-5253"/>
                  <a:pt x="5468723" y="1"/>
                </a:cubicBezTo>
                <a:cubicBezTo>
                  <a:pt x="5431022" y="9263"/>
                  <a:pt x="5391906" y="36690"/>
                  <a:pt x="5392128" y="76596"/>
                </a:cubicBezTo>
                <a:cubicBezTo>
                  <a:pt x="5387902" y="94952"/>
                  <a:pt x="5409963" y="118094"/>
                  <a:pt x="5430426" y="114894"/>
                </a:cubicBezTo>
                <a:cubicBezTo>
                  <a:pt x="5449123" y="115781"/>
                  <a:pt x="5469466" y="99374"/>
                  <a:pt x="5468724" y="76596"/>
                </a:cubicBezTo>
                <a:cubicBezTo>
                  <a:pt x="5472049" y="102805"/>
                  <a:pt x="5469116" y="132670"/>
                  <a:pt x="5468723" y="153191"/>
                </a:cubicBezTo>
                <a:close/>
              </a:path>
              <a:path w="5545318" h="1225525" fill="none" extrusionOk="0">
                <a:moveTo>
                  <a:pt x="0" y="229786"/>
                </a:moveTo>
                <a:cubicBezTo>
                  <a:pt x="-3021" y="183595"/>
                  <a:pt x="43298" y="153149"/>
                  <a:pt x="76595" y="153191"/>
                </a:cubicBezTo>
                <a:cubicBezTo>
                  <a:pt x="229593" y="162931"/>
                  <a:pt x="552942" y="170269"/>
                  <a:pt x="741037" y="153191"/>
                </a:cubicBezTo>
                <a:cubicBezTo>
                  <a:pt x="929132" y="136113"/>
                  <a:pt x="1286201" y="150585"/>
                  <a:pt x="1458633" y="153191"/>
                </a:cubicBezTo>
                <a:cubicBezTo>
                  <a:pt x="1631065" y="155797"/>
                  <a:pt x="1825747" y="133423"/>
                  <a:pt x="2069920" y="153191"/>
                </a:cubicBezTo>
                <a:cubicBezTo>
                  <a:pt x="2314093" y="172959"/>
                  <a:pt x="2477723" y="122114"/>
                  <a:pt x="2734361" y="153191"/>
                </a:cubicBezTo>
                <a:cubicBezTo>
                  <a:pt x="2990999" y="184268"/>
                  <a:pt x="3086317" y="129415"/>
                  <a:pt x="3292492" y="153191"/>
                </a:cubicBezTo>
                <a:cubicBezTo>
                  <a:pt x="3498667" y="176967"/>
                  <a:pt x="3740986" y="181649"/>
                  <a:pt x="3956933" y="153191"/>
                </a:cubicBezTo>
                <a:cubicBezTo>
                  <a:pt x="4172880" y="124733"/>
                  <a:pt x="4259074" y="136096"/>
                  <a:pt x="4461909" y="153191"/>
                </a:cubicBezTo>
                <a:cubicBezTo>
                  <a:pt x="4664744" y="170286"/>
                  <a:pt x="5063620" y="191945"/>
                  <a:pt x="5392127" y="153191"/>
                </a:cubicBezTo>
                <a:cubicBezTo>
                  <a:pt x="5389658" y="132894"/>
                  <a:pt x="5390870" y="100627"/>
                  <a:pt x="5392127" y="76595"/>
                </a:cubicBezTo>
                <a:cubicBezTo>
                  <a:pt x="5384250" y="37575"/>
                  <a:pt x="5421879" y="-3516"/>
                  <a:pt x="5468722" y="0"/>
                </a:cubicBezTo>
                <a:cubicBezTo>
                  <a:pt x="5514611" y="9500"/>
                  <a:pt x="5544245" y="34280"/>
                  <a:pt x="5545317" y="76595"/>
                </a:cubicBezTo>
                <a:cubicBezTo>
                  <a:pt x="5567066" y="416000"/>
                  <a:pt x="5576186" y="745758"/>
                  <a:pt x="5545318" y="995739"/>
                </a:cubicBezTo>
                <a:cubicBezTo>
                  <a:pt x="5541561" y="1031148"/>
                  <a:pt x="5510233" y="1062649"/>
                  <a:pt x="5468723" y="1072334"/>
                </a:cubicBezTo>
                <a:cubicBezTo>
                  <a:pt x="5261707" y="1043290"/>
                  <a:pt x="5067236" y="1075845"/>
                  <a:pt x="4857437" y="1072334"/>
                </a:cubicBezTo>
                <a:cubicBezTo>
                  <a:pt x="4647638" y="1068823"/>
                  <a:pt x="4514605" y="1069219"/>
                  <a:pt x="4299306" y="1072334"/>
                </a:cubicBezTo>
                <a:cubicBezTo>
                  <a:pt x="4084007" y="1075449"/>
                  <a:pt x="3878404" y="1079135"/>
                  <a:pt x="3634864" y="1072334"/>
                </a:cubicBezTo>
                <a:cubicBezTo>
                  <a:pt x="3391324" y="1065533"/>
                  <a:pt x="3296644" y="1071141"/>
                  <a:pt x="3129889" y="1072334"/>
                </a:cubicBezTo>
                <a:cubicBezTo>
                  <a:pt x="2963134" y="1073527"/>
                  <a:pt x="2757501" y="1040790"/>
                  <a:pt x="2412292" y="1072334"/>
                </a:cubicBezTo>
                <a:cubicBezTo>
                  <a:pt x="2067083" y="1103878"/>
                  <a:pt x="1884635" y="1060122"/>
                  <a:pt x="1747851" y="1072334"/>
                </a:cubicBezTo>
                <a:cubicBezTo>
                  <a:pt x="1611067" y="1084546"/>
                  <a:pt x="1348788" y="1060559"/>
                  <a:pt x="1136564" y="1072334"/>
                </a:cubicBezTo>
                <a:cubicBezTo>
                  <a:pt x="924340" y="1084109"/>
                  <a:pt x="425579" y="1113984"/>
                  <a:pt x="153191" y="1072334"/>
                </a:cubicBezTo>
                <a:cubicBezTo>
                  <a:pt x="152319" y="1098488"/>
                  <a:pt x="153152" y="1127379"/>
                  <a:pt x="153191" y="1148930"/>
                </a:cubicBezTo>
                <a:cubicBezTo>
                  <a:pt x="155453" y="1192446"/>
                  <a:pt x="118184" y="1217286"/>
                  <a:pt x="76596" y="1225525"/>
                </a:cubicBezTo>
                <a:cubicBezTo>
                  <a:pt x="37376" y="1232894"/>
                  <a:pt x="-2106" y="1195980"/>
                  <a:pt x="1" y="1148930"/>
                </a:cubicBezTo>
                <a:cubicBezTo>
                  <a:pt x="19821" y="841625"/>
                  <a:pt x="-13832" y="531543"/>
                  <a:pt x="0" y="229786"/>
                </a:cubicBezTo>
                <a:close/>
                <a:moveTo>
                  <a:pt x="5392127" y="153191"/>
                </a:moveTo>
                <a:cubicBezTo>
                  <a:pt x="5426094" y="150594"/>
                  <a:pt x="5446239" y="151978"/>
                  <a:pt x="5468723" y="153191"/>
                </a:cubicBezTo>
                <a:cubicBezTo>
                  <a:pt x="5510214" y="150154"/>
                  <a:pt x="5547787" y="124789"/>
                  <a:pt x="5545318" y="76596"/>
                </a:cubicBezTo>
                <a:moveTo>
                  <a:pt x="5468723" y="153191"/>
                </a:moveTo>
                <a:cubicBezTo>
                  <a:pt x="5467300" y="119628"/>
                  <a:pt x="5472398" y="99388"/>
                  <a:pt x="5468723" y="76595"/>
                </a:cubicBezTo>
                <a:cubicBezTo>
                  <a:pt x="5467575" y="96435"/>
                  <a:pt x="5452671" y="117724"/>
                  <a:pt x="5430425" y="114893"/>
                </a:cubicBezTo>
                <a:cubicBezTo>
                  <a:pt x="5409763" y="114882"/>
                  <a:pt x="5394881" y="99201"/>
                  <a:pt x="5392127" y="76595"/>
                </a:cubicBezTo>
                <a:moveTo>
                  <a:pt x="76595" y="306381"/>
                </a:moveTo>
                <a:cubicBezTo>
                  <a:pt x="78203" y="276810"/>
                  <a:pt x="77145" y="258120"/>
                  <a:pt x="76595" y="229786"/>
                </a:cubicBezTo>
                <a:cubicBezTo>
                  <a:pt x="80687" y="211812"/>
                  <a:pt x="91690" y="193213"/>
                  <a:pt x="114893" y="191488"/>
                </a:cubicBezTo>
                <a:cubicBezTo>
                  <a:pt x="137018" y="191003"/>
                  <a:pt x="154081" y="212336"/>
                  <a:pt x="153191" y="229786"/>
                </a:cubicBezTo>
                <a:cubicBezTo>
                  <a:pt x="163497" y="270045"/>
                  <a:pt x="123019" y="313494"/>
                  <a:pt x="76596" y="306381"/>
                </a:cubicBezTo>
                <a:cubicBezTo>
                  <a:pt x="33508" y="301391"/>
                  <a:pt x="361" y="268613"/>
                  <a:pt x="1" y="229786"/>
                </a:cubicBezTo>
                <a:moveTo>
                  <a:pt x="153191" y="229786"/>
                </a:moveTo>
                <a:cubicBezTo>
                  <a:pt x="165718" y="387353"/>
                  <a:pt x="131601" y="451843"/>
                  <a:pt x="153191" y="667911"/>
                </a:cubicBezTo>
                <a:cubicBezTo>
                  <a:pt x="174781" y="883979"/>
                  <a:pt x="157866" y="936672"/>
                  <a:pt x="153191" y="1072334"/>
                </a:cubicBezTo>
              </a:path>
              <a:path w="5545318" h="1225525" fill="none" stroke="0" extrusionOk="0">
                <a:moveTo>
                  <a:pt x="0" y="229786"/>
                </a:moveTo>
                <a:cubicBezTo>
                  <a:pt x="252" y="191546"/>
                  <a:pt x="28780" y="159212"/>
                  <a:pt x="76595" y="153191"/>
                </a:cubicBezTo>
                <a:cubicBezTo>
                  <a:pt x="338117" y="152248"/>
                  <a:pt x="472663" y="157891"/>
                  <a:pt x="634726" y="153191"/>
                </a:cubicBezTo>
                <a:cubicBezTo>
                  <a:pt x="796789" y="148491"/>
                  <a:pt x="1009039" y="165600"/>
                  <a:pt x="1246012" y="153191"/>
                </a:cubicBezTo>
                <a:cubicBezTo>
                  <a:pt x="1482985" y="140782"/>
                  <a:pt x="1647912" y="179794"/>
                  <a:pt x="1963609" y="153191"/>
                </a:cubicBezTo>
                <a:cubicBezTo>
                  <a:pt x="2279306" y="126588"/>
                  <a:pt x="2420370" y="117587"/>
                  <a:pt x="2681206" y="153191"/>
                </a:cubicBezTo>
                <a:cubicBezTo>
                  <a:pt x="2942042" y="188795"/>
                  <a:pt x="3140809" y="129305"/>
                  <a:pt x="3451958" y="153191"/>
                </a:cubicBezTo>
                <a:cubicBezTo>
                  <a:pt x="3763107" y="177077"/>
                  <a:pt x="3943672" y="142650"/>
                  <a:pt x="4116399" y="153191"/>
                </a:cubicBezTo>
                <a:cubicBezTo>
                  <a:pt x="4289126" y="163732"/>
                  <a:pt x="5105575" y="108513"/>
                  <a:pt x="5392127" y="153191"/>
                </a:cubicBezTo>
                <a:cubicBezTo>
                  <a:pt x="5394122" y="116130"/>
                  <a:pt x="5393877" y="107110"/>
                  <a:pt x="5392127" y="76595"/>
                </a:cubicBezTo>
                <a:cubicBezTo>
                  <a:pt x="5391358" y="38434"/>
                  <a:pt x="5429029" y="-56"/>
                  <a:pt x="5468722" y="0"/>
                </a:cubicBezTo>
                <a:cubicBezTo>
                  <a:pt x="5517499" y="2513"/>
                  <a:pt x="5554963" y="34193"/>
                  <a:pt x="5545317" y="76595"/>
                </a:cubicBezTo>
                <a:cubicBezTo>
                  <a:pt x="5519606" y="377815"/>
                  <a:pt x="5571582" y="643415"/>
                  <a:pt x="5545318" y="995739"/>
                </a:cubicBezTo>
                <a:cubicBezTo>
                  <a:pt x="5543371" y="1028008"/>
                  <a:pt x="5507251" y="1062473"/>
                  <a:pt x="5468723" y="1072334"/>
                </a:cubicBezTo>
                <a:cubicBezTo>
                  <a:pt x="5310429" y="1088591"/>
                  <a:pt x="5150492" y="1074608"/>
                  <a:pt x="4963747" y="1072334"/>
                </a:cubicBezTo>
                <a:cubicBezTo>
                  <a:pt x="4777002" y="1070060"/>
                  <a:pt x="4410197" y="1097812"/>
                  <a:pt x="4246151" y="1072334"/>
                </a:cubicBezTo>
                <a:cubicBezTo>
                  <a:pt x="4082105" y="1046856"/>
                  <a:pt x="3913349" y="1048509"/>
                  <a:pt x="3741175" y="1072334"/>
                </a:cubicBezTo>
                <a:cubicBezTo>
                  <a:pt x="3569001" y="1096159"/>
                  <a:pt x="3282704" y="1038180"/>
                  <a:pt x="2970423" y="1072334"/>
                </a:cubicBezTo>
                <a:cubicBezTo>
                  <a:pt x="2658142" y="1106488"/>
                  <a:pt x="2652176" y="1070945"/>
                  <a:pt x="2412292" y="1072334"/>
                </a:cubicBezTo>
                <a:cubicBezTo>
                  <a:pt x="2172408" y="1073723"/>
                  <a:pt x="2116900" y="1059578"/>
                  <a:pt x="1907317" y="1072334"/>
                </a:cubicBezTo>
                <a:cubicBezTo>
                  <a:pt x="1697734" y="1085090"/>
                  <a:pt x="1525456" y="1098060"/>
                  <a:pt x="1189720" y="1072334"/>
                </a:cubicBezTo>
                <a:cubicBezTo>
                  <a:pt x="853984" y="1046608"/>
                  <a:pt x="439239" y="1100245"/>
                  <a:pt x="153191" y="1072334"/>
                </a:cubicBezTo>
                <a:cubicBezTo>
                  <a:pt x="154111" y="1087664"/>
                  <a:pt x="154479" y="1114720"/>
                  <a:pt x="153191" y="1148930"/>
                </a:cubicBezTo>
                <a:cubicBezTo>
                  <a:pt x="153180" y="1192610"/>
                  <a:pt x="113268" y="1221822"/>
                  <a:pt x="76596" y="1225525"/>
                </a:cubicBezTo>
                <a:cubicBezTo>
                  <a:pt x="28783" y="1222729"/>
                  <a:pt x="2603" y="1200355"/>
                  <a:pt x="1" y="1148930"/>
                </a:cubicBezTo>
                <a:cubicBezTo>
                  <a:pt x="13099" y="840888"/>
                  <a:pt x="16818" y="565651"/>
                  <a:pt x="0" y="229786"/>
                </a:cubicBezTo>
                <a:close/>
                <a:moveTo>
                  <a:pt x="5392127" y="153191"/>
                </a:moveTo>
                <a:cubicBezTo>
                  <a:pt x="5411595" y="153981"/>
                  <a:pt x="5452669" y="152101"/>
                  <a:pt x="5468723" y="153191"/>
                </a:cubicBezTo>
                <a:cubicBezTo>
                  <a:pt x="5514448" y="151035"/>
                  <a:pt x="5543862" y="119150"/>
                  <a:pt x="5545318" y="76596"/>
                </a:cubicBezTo>
                <a:moveTo>
                  <a:pt x="5468723" y="153191"/>
                </a:moveTo>
                <a:cubicBezTo>
                  <a:pt x="5472431" y="123339"/>
                  <a:pt x="5466946" y="102086"/>
                  <a:pt x="5468723" y="76595"/>
                </a:cubicBezTo>
                <a:cubicBezTo>
                  <a:pt x="5467400" y="101249"/>
                  <a:pt x="5451859" y="114101"/>
                  <a:pt x="5430425" y="114893"/>
                </a:cubicBezTo>
                <a:cubicBezTo>
                  <a:pt x="5410141" y="116392"/>
                  <a:pt x="5392567" y="96926"/>
                  <a:pt x="5392127" y="76595"/>
                </a:cubicBezTo>
                <a:moveTo>
                  <a:pt x="76595" y="306381"/>
                </a:moveTo>
                <a:cubicBezTo>
                  <a:pt x="74547" y="280863"/>
                  <a:pt x="73305" y="245955"/>
                  <a:pt x="76595" y="229786"/>
                </a:cubicBezTo>
                <a:cubicBezTo>
                  <a:pt x="75613" y="203810"/>
                  <a:pt x="92333" y="190394"/>
                  <a:pt x="114893" y="191488"/>
                </a:cubicBezTo>
                <a:cubicBezTo>
                  <a:pt x="135795" y="191012"/>
                  <a:pt x="154183" y="208777"/>
                  <a:pt x="153191" y="229786"/>
                </a:cubicBezTo>
                <a:cubicBezTo>
                  <a:pt x="154053" y="276070"/>
                  <a:pt x="115528" y="309369"/>
                  <a:pt x="76596" y="306381"/>
                </a:cubicBezTo>
                <a:cubicBezTo>
                  <a:pt x="33741" y="302549"/>
                  <a:pt x="717" y="269148"/>
                  <a:pt x="1" y="229786"/>
                </a:cubicBezTo>
                <a:moveTo>
                  <a:pt x="153191" y="229786"/>
                </a:moveTo>
                <a:cubicBezTo>
                  <a:pt x="146178" y="423603"/>
                  <a:pt x="157274" y="553013"/>
                  <a:pt x="153191" y="634209"/>
                </a:cubicBezTo>
                <a:cubicBezTo>
                  <a:pt x="149108" y="715405"/>
                  <a:pt x="135041" y="970687"/>
                  <a:pt x="153191" y="1072334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  <a:latin typeface="+mn-lt"/>
              </a:rPr>
              <a:t>Ulazak njemačkih snaga u Austriju.</a:t>
            </a:r>
            <a:endParaRPr lang="en-US" sz="2400" b="0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7068515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51023442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565476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xmlns="" id="{2EBD12E1-D484-4BC4-BE1D-2E4A36B19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4652" y="1449644"/>
            <a:ext cx="8708061" cy="5115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C146329C-CF34-43D8-9417-2E65B33A0000}"/>
              </a:ext>
            </a:extLst>
          </p:cNvPr>
          <p:cNvSpPr/>
          <p:nvPr/>
        </p:nvSpPr>
        <p:spPr>
          <a:xfrm>
            <a:off x="9379670" y="1886868"/>
            <a:ext cx="2536849" cy="4659198"/>
          </a:xfrm>
          <a:custGeom>
            <a:avLst/>
            <a:gdLst>
              <a:gd name="connsiteX0" fmla="*/ 317106 w 2536849"/>
              <a:gd name="connsiteY0" fmla="*/ 317106 h 4659198"/>
              <a:gd name="connsiteX1" fmla="*/ 913266 w 2536849"/>
              <a:gd name="connsiteY1" fmla="*/ 317106 h 4659198"/>
              <a:gd name="connsiteX2" fmla="*/ 1528452 w 2536849"/>
              <a:gd name="connsiteY2" fmla="*/ 317106 h 4659198"/>
              <a:gd name="connsiteX3" fmla="*/ 2219743 w 2536849"/>
              <a:gd name="connsiteY3" fmla="*/ 317106 h 4659198"/>
              <a:gd name="connsiteX4" fmla="*/ 2219743 w 2536849"/>
              <a:gd name="connsiteY4" fmla="*/ 867187 h 4659198"/>
              <a:gd name="connsiteX5" fmla="*/ 2219743 w 2536849"/>
              <a:gd name="connsiteY5" fmla="*/ 1457519 h 4659198"/>
              <a:gd name="connsiteX6" fmla="*/ 2219743 w 2536849"/>
              <a:gd name="connsiteY6" fmla="*/ 2208849 h 4659198"/>
              <a:gd name="connsiteX7" fmla="*/ 2219743 w 2536849"/>
              <a:gd name="connsiteY7" fmla="*/ 2758931 h 4659198"/>
              <a:gd name="connsiteX8" fmla="*/ 2219743 w 2536849"/>
              <a:gd name="connsiteY8" fmla="*/ 3389512 h 4659198"/>
              <a:gd name="connsiteX9" fmla="*/ 2219743 w 2536849"/>
              <a:gd name="connsiteY9" fmla="*/ 4342092 h 4659198"/>
              <a:gd name="connsiteX10" fmla="*/ 1642610 w 2536849"/>
              <a:gd name="connsiteY10" fmla="*/ 4342092 h 4659198"/>
              <a:gd name="connsiteX11" fmla="*/ 1027424 w 2536849"/>
              <a:gd name="connsiteY11" fmla="*/ 4342092 h 4659198"/>
              <a:gd name="connsiteX12" fmla="*/ 317106 w 2536849"/>
              <a:gd name="connsiteY12" fmla="*/ 4342092 h 4659198"/>
              <a:gd name="connsiteX13" fmla="*/ 317106 w 2536849"/>
              <a:gd name="connsiteY13" fmla="*/ 3590761 h 4659198"/>
              <a:gd name="connsiteX14" fmla="*/ 317106 w 2536849"/>
              <a:gd name="connsiteY14" fmla="*/ 3000430 h 4659198"/>
              <a:gd name="connsiteX15" fmla="*/ 317106 w 2536849"/>
              <a:gd name="connsiteY15" fmla="*/ 2450349 h 4659198"/>
              <a:gd name="connsiteX16" fmla="*/ 317106 w 2536849"/>
              <a:gd name="connsiteY16" fmla="*/ 1900267 h 4659198"/>
              <a:gd name="connsiteX17" fmla="*/ 317106 w 2536849"/>
              <a:gd name="connsiteY17" fmla="*/ 1269686 h 4659198"/>
              <a:gd name="connsiteX18" fmla="*/ 317106 w 2536849"/>
              <a:gd name="connsiteY18" fmla="*/ 317106 h 4659198"/>
              <a:gd name="connsiteX0" fmla="*/ 0 w 2536849"/>
              <a:gd name="connsiteY0" fmla="*/ 0 h 4659198"/>
              <a:gd name="connsiteX1" fmla="*/ 659581 w 2536849"/>
              <a:gd name="connsiteY1" fmla="*/ 0 h 4659198"/>
              <a:gd name="connsiteX2" fmla="*/ 1268425 w 2536849"/>
              <a:gd name="connsiteY2" fmla="*/ 0 h 4659198"/>
              <a:gd name="connsiteX3" fmla="*/ 1953374 w 2536849"/>
              <a:gd name="connsiteY3" fmla="*/ 0 h 4659198"/>
              <a:gd name="connsiteX4" fmla="*/ 2536849 w 2536849"/>
              <a:gd name="connsiteY4" fmla="*/ 0 h 4659198"/>
              <a:gd name="connsiteX5" fmla="*/ 2219743 w 2536849"/>
              <a:gd name="connsiteY5" fmla="*/ 317106 h 4659198"/>
              <a:gd name="connsiteX6" fmla="*/ 1585531 w 2536849"/>
              <a:gd name="connsiteY6" fmla="*/ 317106 h 4659198"/>
              <a:gd name="connsiteX7" fmla="*/ 951318 w 2536849"/>
              <a:gd name="connsiteY7" fmla="*/ 317106 h 4659198"/>
              <a:gd name="connsiteX8" fmla="*/ 317106 w 2536849"/>
              <a:gd name="connsiteY8" fmla="*/ 317106 h 4659198"/>
              <a:gd name="connsiteX9" fmla="*/ 0 w 2536849"/>
              <a:gd name="connsiteY9" fmla="*/ 0 h 4659198"/>
              <a:gd name="connsiteX0" fmla="*/ 0 w 2536849"/>
              <a:gd name="connsiteY0" fmla="*/ 4659198 h 4659198"/>
              <a:gd name="connsiteX1" fmla="*/ 317106 w 2536849"/>
              <a:gd name="connsiteY1" fmla="*/ 4342092 h 4659198"/>
              <a:gd name="connsiteX2" fmla="*/ 913266 w 2536849"/>
              <a:gd name="connsiteY2" fmla="*/ 4342092 h 4659198"/>
              <a:gd name="connsiteX3" fmla="*/ 1585531 w 2536849"/>
              <a:gd name="connsiteY3" fmla="*/ 4342092 h 4659198"/>
              <a:gd name="connsiteX4" fmla="*/ 2219743 w 2536849"/>
              <a:gd name="connsiteY4" fmla="*/ 4342092 h 4659198"/>
              <a:gd name="connsiteX5" fmla="*/ 2536849 w 2536849"/>
              <a:gd name="connsiteY5" fmla="*/ 4659198 h 4659198"/>
              <a:gd name="connsiteX6" fmla="*/ 1877268 w 2536849"/>
              <a:gd name="connsiteY6" fmla="*/ 4659198 h 4659198"/>
              <a:gd name="connsiteX7" fmla="*/ 1192319 w 2536849"/>
              <a:gd name="connsiteY7" fmla="*/ 4659198 h 4659198"/>
              <a:gd name="connsiteX8" fmla="*/ 0 w 2536849"/>
              <a:gd name="connsiteY8" fmla="*/ 4659198 h 4659198"/>
              <a:gd name="connsiteX0" fmla="*/ 0 w 2536849"/>
              <a:gd name="connsiteY0" fmla="*/ 0 h 4659198"/>
              <a:gd name="connsiteX1" fmla="*/ 317106 w 2536849"/>
              <a:gd name="connsiteY1" fmla="*/ 317106 h 4659198"/>
              <a:gd name="connsiteX2" fmla="*/ 317106 w 2536849"/>
              <a:gd name="connsiteY2" fmla="*/ 1028187 h 4659198"/>
              <a:gd name="connsiteX3" fmla="*/ 317106 w 2536849"/>
              <a:gd name="connsiteY3" fmla="*/ 1699018 h 4659198"/>
              <a:gd name="connsiteX4" fmla="*/ 317106 w 2536849"/>
              <a:gd name="connsiteY4" fmla="*/ 2450349 h 4659198"/>
              <a:gd name="connsiteX5" fmla="*/ 317106 w 2536849"/>
              <a:gd name="connsiteY5" fmla="*/ 3201679 h 4659198"/>
              <a:gd name="connsiteX6" fmla="*/ 317106 w 2536849"/>
              <a:gd name="connsiteY6" fmla="*/ 4342092 h 4659198"/>
              <a:gd name="connsiteX7" fmla="*/ 0 w 2536849"/>
              <a:gd name="connsiteY7" fmla="*/ 4659198 h 4659198"/>
              <a:gd name="connsiteX8" fmla="*/ 0 w 2536849"/>
              <a:gd name="connsiteY8" fmla="*/ 3900414 h 4659198"/>
              <a:gd name="connsiteX9" fmla="*/ 0 w 2536849"/>
              <a:gd name="connsiteY9" fmla="*/ 3327999 h 4659198"/>
              <a:gd name="connsiteX10" fmla="*/ 0 w 2536849"/>
              <a:gd name="connsiteY10" fmla="*/ 2662399 h 4659198"/>
              <a:gd name="connsiteX11" fmla="*/ 0 w 2536849"/>
              <a:gd name="connsiteY11" fmla="*/ 2136575 h 4659198"/>
              <a:gd name="connsiteX12" fmla="*/ 0 w 2536849"/>
              <a:gd name="connsiteY12" fmla="*/ 1517567 h 4659198"/>
              <a:gd name="connsiteX13" fmla="*/ 0 w 2536849"/>
              <a:gd name="connsiteY13" fmla="*/ 945152 h 4659198"/>
              <a:gd name="connsiteX14" fmla="*/ 0 w 2536849"/>
              <a:gd name="connsiteY14" fmla="*/ 0 h 4659198"/>
              <a:gd name="connsiteX0" fmla="*/ 2536849 w 2536849"/>
              <a:gd name="connsiteY0" fmla="*/ 0 h 4659198"/>
              <a:gd name="connsiteX1" fmla="*/ 2536849 w 2536849"/>
              <a:gd name="connsiteY1" fmla="*/ 758784 h 4659198"/>
              <a:gd name="connsiteX2" fmla="*/ 2536849 w 2536849"/>
              <a:gd name="connsiteY2" fmla="*/ 1517567 h 4659198"/>
              <a:gd name="connsiteX3" fmla="*/ 2536849 w 2536849"/>
              <a:gd name="connsiteY3" fmla="*/ 2229759 h 4659198"/>
              <a:gd name="connsiteX4" fmla="*/ 2536849 w 2536849"/>
              <a:gd name="connsiteY4" fmla="*/ 2895359 h 4659198"/>
              <a:gd name="connsiteX5" fmla="*/ 2536849 w 2536849"/>
              <a:gd name="connsiteY5" fmla="*/ 3560958 h 4659198"/>
              <a:gd name="connsiteX6" fmla="*/ 2536849 w 2536849"/>
              <a:gd name="connsiteY6" fmla="*/ 4659198 h 4659198"/>
              <a:gd name="connsiteX7" fmla="*/ 2219743 w 2536849"/>
              <a:gd name="connsiteY7" fmla="*/ 4342092 h 4659198"/>
              <a:gd name="connsiteX8" fmla="*/ 2219743 w 2536849"/>
              <a:gd name="connsiteY8" fmla="*/ 3590761 h 4659198"/>
              <a:gd name="connsiteX9" fmla="*/ 2219743 w 2536849"/>
              <a:gd name="connsiteY9" fmla="*/ 2919930 h 4659198"/>
              <a:gd name="connsiteX10" fmla="*/ 2219743 w 2536849"/>
              <a:gd name="connsiteY10" fmla="*/ 2369849 h 4659198"/>
              <a:gd name="connsiteX11" fmla="*/ 2219743 w 2536849"/>
              <a:gd name="connsiteY11" fmla="*/ 1819767 h 4659198"/>
              <a:gd name="connsiteX12" fmla="*/ 2219743 w 2536849"/>
              <a:gd name="connsiteY12" fmla="*/ 1108687 h 4659198"/>
              <a:gd name="connsiteX13" fmla="*/ 2219743 w 2536849"/>
              <a:gd name="connsiteY13" fmla="*/ 317106 h 4659198"/>
              <a:gd name="connsiteX14" fmla="*/ 2536849 w 2536849"/>
              <a:gd name="connsiteY14" fmla="*/ 0 h 4659198"/>
              <a:gd name="connsiteX0" fmla="*/ 0 w 2536849"/>
              <a:gd name="connsiteY0" fmla="*/ 0 h 4659198"/>
              <a:gd name="connsiteX1" fmla="*/ 558107 w 2536849"/>
              <a:gd name="connsiteY1" fmla="*/ 0 h 4659198"/>
              <a:gd name="connsiteX2" fmla="*/ 1192319 w 2536849"/>
              <a:gd name="connsiteY2" fmla="*/ 0 h 4659198"/>
              <a:gd name="connsiteX3" fmla="*/ 1826531 w 2536849"/>
              <a:gd name="connsiteY3" fmla="*/ 0 h 4659198"/>
              <a:gd name="connsiteX4" fmla="*/ 2536849 w 2536849"/>
              <a:gd name="connsiteY4" fmla="*/ 0 h 4659198"/>
              <a:gd name="connsiteX5" fmla="*/ 2536849 w 2536849"/>
              <a:gd name="connsiteY5" fmla="*/ 525824 h 4659198"/>
              <a:gd name="connsiteX6" fmla="*/ 2536849 w 2536849"/>
              <a:gd name="connsiteY6" fmla="*/ 1051648 h 4659198"/>
              <a:gd name="connsiteX7" fmla="*/ 2536849 w 2536849"/>
              <a:gd name="connsiteY7" fmla="*/ 1810431 h 4659198"/>
              <a:gd name="connsiteX8" fmla="*/ 2536849 w 2536849"/>
              <a:gd name="connsiteY8" fmla="*/ 2382847 h 4659198"/>
              <a:gd name="connsiteX9" fmla="*/ 2536849 w 2536849"/>
              <a:gd name="connsiteY9" fmla="*/ 3048447 h 4659198"/>
              <a:gd name="connsiteX10" fmla="*/ 2536849 w 2536849"/>
              <a:gd name="connsiteY10" fmla="*/ 3667454 h 4659198"/>
              <a:gd name="connsiteX11" fmla="*/ 2536849 w 2536849"/>
              <a:gd name="connsiteY11" fmla="*/ 4659198 h 4659198"/>
              <a:gd name="connsiteX12" fmla="*/ 1877268 w 2536849"/>
              <a:gd name="connsiteY12" fmla="*/ 4659198 h 4659198"/>
              <a:gd name="connsiteX13" fmla="*/ 1192319 w 2536849"/>
              <a:gd name="connsiteY13" fmla="*/ 4659198 h 4659198"/>
              <a:gd name="connsiteX14" fmla="*/ 558107 w 2536849"/>
              <a:gd name="connsiteY14" fmla="*/ 4659198 h 4659198"/>
              <a:gd name="connsiteX15" fmla="*/ 0 w 2536849"/>
              <a:gd name="connsiteY15" fmla="*/ 4659198 h 4659198"/>
              <a:gd name="connsiteX16" fmla="*/ 0 w 2536849"/>
              <a:gd name="connsiteY16" fmla="*/ 4040190 h 4659198"/>
              <a:gd name="connsiteX17" fmla="*/ 0 w 2536849"/>
              <a:gd name="connsiteY17" fmla="*/ 3467775 h 4659198"/>
              <a:gd name="connsiteX18" fmla="*/ 0 w 2536849"/>
              <a:gd name="connsiteY18" fmla="*/ 2802175 h 4659198"/>
              <a:gd name="connsiteX19" fmla="*/ 0 w 2536849"/>
              <a:gd name="connsiteY19" fmla="*/ 2183167 h 4659198"/>
              <a:gd name="connsiteX20" fmla="*/ 0 w 2536849"/>
              <a:gd name="connsiteY20" fmla="*/ 1470975 h 4659198"/>
              <a:gd name="connsiteX21" fmla="*/ 0 w 2536849"/>
              <a:gd name="connsiteY21" fmla="*/ 805376 h 4659198"/>
              <a:gd name="connsiteX22" fmla="*/ 0 w 2536849"/>
              <a:gd name="connsiteY22" fmla="*/ 0 h 4659198"/>
              <a:gd name="connsiteX23" fmla="*/ 317106 w 2536849"/>
              <a:gd name="connsiteY23" fmla="*/ 317106 h 4659198"/>
              <a:gd name="connsiteX24" fmla="*/ 951318 w 2536849"/>
              <a:gd name="connsiteY24" fmla="*/ 317106 h 4659198"/>
              <a:gd name="connsiteX25" fmla="*/ 1528452 w 2536849"/>
              <a:gd name="connsiteY25" fmla="*/ 317106 h 4659198"/>
              <a:gd name="connsiteX26" fmla="*/ 2219743 w 2536849"/>
              <a:gd name="connsiteY26" fmla="*/ 317106 h 4659198"/>
              <a:gd name="connsiteX27" fmla="*/ 2219743 w 2536849"/>
              <a:gd name="connsiteY27" fmla="*/ 1068437 h 4659198"/>
              <a:gd name="connsiteX28" fmla="*/ 2219743 w 2536849"/>
              <a:gd name="connsiteY28" fmla="*/ 1699018 h 4659198"/>
              <a:gd name="connsiteX29" fmla="*/ 2219743 w 2536849"/>
              <a:gd name="connsiteY29" fmla="*/ 2289349 h 4659198"/>
              <a:gd name="connsiteX30" fmla="*/ 2219743 w 2536849"/>
              <a:gd name="connsiteY30" fmla="*/ 3000430 h 4659198"/>
              <a:gd name="connsiteX31" fmla="*/ 2219743 w 2536849"/>
              <a:gd name="connsiteY31" fmla="*/ 3550511 h 4659198"/>
              <a:gd name="connsiteX32" fmla="*/ 2219743 w 2536849"/>
              <a:gd name="connsiteY32" fmla="*/ 4342092 h 4659198"/>
              <a:gd name="connsiteX33" fmla="*/ 1585531 w 2536849"/>
              <a:gd name="connsiteY33" fmla="*/ 4342092 h 4659198"/>
              <a:gd name="connsiteX34" fmla="*/ 1008397 w 2536849"/>
              <a:gd name="connsiteY34" fmla="*/ 4342092 h 4659198"/>
              <a:gd name="connsiteX35" fmla="*/ 317106 w 2536849"/>
              <a:gd name="connsiteY35" fmla="*/ 4342092 h 4659198"/>
              <a:gd name="connsiteX36" fmla="*/ 317106 w 2536849"/>
              <a:gd name="connsiteY36" fmla="*/ 3711511 h 4659198"/>
              <a:gd name="connsiteX37" fmla="*/ 317106 w 2536849"/>
              <a:gd name="connsiteY37" fmla="*/ 3161429 h 4659198"/>
              <a:gd name="connsiteX38" fmla="*/ 317106 w 2536849"/>
              <a:gd name="connsiteY38" fmla="*/ 2450349 h 4659198"/>
              <a:gd name="connsiteX39" fmla="*/ 317106 w 2536849"/>
              <a:gd name="connsiteY39" fmla="*/ 1699018 h 4659198"/>
              <a:gd name="connsiteX40" fmla="*/ 317106 w 2536849"/>
              <a:gd name="connsiteY40" fmla="*/ 947687 h 4659198"/>
              <a:gd name="connsiteX41" fmla="*/ 317106 w 2536849"/>
              <a:gd name="connsiteY41" fmla="*/ 317106 h 4659198"/>
              <a:gd name="connsiteX42" fmla="*/ 0 w 2536849"/>
              <a:gd name="connsiteY42" fmla="*/ 0 h 4659198"/>
              <a:gd name="connsiteX43" fmla="*/ 317106 w 2536849"/>
              <a:gd name="connsiteY43" fmla="*/ 317106 h 4659198"/>
              <a:gd name="connsiteX44" fmla="*/ 0 w 2536849"/>
              <a:gd name="connsiteY44" fmla="*/ 4659198 h 4659198"/>
              <a:gd name="connsiteX45" fmla="*/ 317106 w 2536849"/>
              <a:gd name="connsiteY45" fmla="*/ 4342092 h 4659198"/>
              <a:gd name="connsiteX46" fmla="*/ 2536849 w 2536849"/>
              <a:gd name="connsiteY46" fmla="*/ 0 h 4659198"/>
              <a:gd name="connsiteX47" fmla="*/ 2219743 w 2536849"/>
              <a:gd name="connsiteY47" fmla="*/ 317106 h 4659198"/>
              <a:gd name="connsiteX48" fmla="*/ 2536849 w 2536849"/>
              <a:gd name="connsiteY48" fmla="*/ 4659198 h 4659198"/>
              <a:gd name="connsiteX49" fmla="*/ 2219743 w 2536849"/>
              <a:gd name="connsiteY49" fmla="*/ 4342092 h 4659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2536849" h="4659198" stroke="0" extrusionOk="0">
                <a:moveTo>
                  <a:pt x="317106" y="317106"/>
                </a:moveTo>
                <a:cubicBezTo>
                  <a:pt x="447415" y="336601"/>
                  <a:pt x="767350" y="291373"/>
                  <a:pt x="913266" y="317106"/>
                </a:cubicBezTo>
                <a:cubicBezTo>
                  <a:pt x="1059182" y="342839"/>
                  <a:pt x="1327964" y="340309"/>
                  <a:pt x="1528452" y="317106"/>
                </a:cubicBezTo>
                <a:cubicBezTo>
                  <a:pt x="1728940" y="293903"/>
                  <a:pt x="1898995" y="348831"/>
                  <a:pt x="2219743" y="317106"/>
                </a:cubicBezTo>
                <a:cubicBezTo>
                  <a:pt x="2214321" y="452089"/>
                  <a:pt x="2222444" y="628902"/>
                  <a:pt x="2219743" y="867187"/>
                </a:cubicBezTo>
                <a:cubicBezTo>
                  <a:pt x="2217042" y="1105472"/>
                  <a:pt x="2224071" y="1182657"/>
                  <a:pt x="2219743" y="1457519"/>
                </a:cubicBezTo>
                <a:cubicBezTo>
                  <a:pt x="2215415" y="1732381"/>
                  <a:pt x="2222549" y="1977028"/>
                  <a:pt x="2219743" y="2208849"/>
                </a:cubicBezTo>
                <a:cubicBezTo>
                  <a:pt x="2216938" y="2440670"/>
                  <a:pt x="2229070" y="2587262"/>
                  <a:pt x="2219743" y="2758931"/>
                </a:cubicBezTo>
                <a:cubicBezTo>
                  <a:pt x="2210416" y="2930600"/>
                  <a:pt x="2234691" y="3195271"/>
                  <a:pt x="2219743" y="3389512"/>
                </a:cubicBezTo>
                <a:cubicBezTo>
                  <a:pt x="2204795" y="3583753"/>
                  <a:pt x="2266172" y="3942728"/>
                  <a:pt x="2219743" y="4342092"/>
                </a:cubicBezTo>
                <a:cubicBezTo>
                  <a:pt x="2088291" y="4346077"/>
                  <a:pt x="1761462" y="4320574"/>
                  <a:pt x="1642610" y="4342092"/>
                </a:cubicBezTo>
                <a:cubicBezTo>
                  <a:pt x="1523758" y="4363610"/>
                  <a:pt x="1328507" y="4316593"/>
                  <a:pt x="1027424" y="4342092"/>
                </a:cubicBezTo>
                <a:cubicBezTo>
                  <a:pt x="726341" y="4367591"/>
                  <a:pt x="513533" y="4325397"/>
                  <a:pt x="317106" y="4342092"/>
                </a:cubicBezTo>
                <a:cubicBezTo>
                  <a:pt x="318561" y="3971038"/>
                  <a:pt x="353334" y="3916357"/>
                  <a:pt x="317106" y="3590761"/>
                </a:cubicBezTo>
                <a:cubicBezTo>
                  <a:pt x="280878" y="3265165"/>
                  <a:pt x="297092" y="3215746"/>
                  <a:pt x="317106" y="3000430"/>
                </a:cubicBezTo>
                <a:cubicBezTo>
                  <a:pt x="337120" y="2785114"/>
                  <a:pt x="320037" y="2640925"/>
                  <a:pt x="317106" y="2450349"/>
                </a:cubicBezTo>
                <a:cubicBezTo>
                  <a:pt x="314175" y="2259773"/>
                  <a:pt x="318882" y="2136305"/>
                  <a:pt x="317106" y="1900267"/>
                </a:cubicBezTo>
                <a:cubicBezTo>
                  <a:pt x="315330" y="1664229"/>
                  <a:pt x="346092" y="1423596"/>
                  <a:pt x="317106" y="1269686"/>
                </a:cubicBezTo>
                <a:cubicBezTo>
                  <a:pt x="288120" y="1115776"/>
                  <a:pt x="280069" y="756689"/>
                  <a:pt x="317106" y="317106"/>
                </a:cubicBezTo>
                <a:close/>
              </a:path>
              <a:path w="2536849" h="4659198" fill="lightenLess" stroke="0" extrusionOk="0">
                <a:moveTo>
                  <a:pt x="0" y="0"/>
                </a:moveTo>
                <a:cubicBezTo>
                  <a:pt x="311496" y="-11006"/>
                  <a:pt x="446374" y="10855"/>
                  <a:pt x="659581" y="0"/>
                </a:cubicBezTo>
                <a:cubicBezTo>
                  <a:pt x="872788" y="-10855"/>
                  <a:pt x="1051071" y="7154"/>
                  <a:pt x="1268425" y="0"/>
                </a:cubicBezTo>
                <a:cubicBezTo>
                  <a:pt x="1485779" y="-7154"/>
                  <a:pt x="1742593" y="24996"/>
                  <a:pt x="1953374" y="0"/>
                </a:cubicBezTo>
                <a:cubicBezTo>
                  <a:pt x="2164155" y="-24996"/>
                  <a:pt x="2369924" y="19064"/>
                  <a:pt x="2536849" y="0"/>
                </a:cubicBezTo>
                <a:cubicBezTo>
                  <a:pt x="2440956" y="119911"/>
                  <a:pt x="2319936" y="247279"/>
                  <a:pt x="2219743" y="317106"/>
                </a:cubicBezTo>
                <a:cubicBezTo>
                  <a:pt x="1992219" y="340128"/>
                  <a:pt x="1878585" y="319472"/>
                  <a:pt x="1585531" y="317106"/>
                </a:cubicBezTo>
                <a:cubicBezTo>
                  <a:pt x="1292477" y="314740"/>
                  <a:pt x="1266344" y="288883"/>
                  <a:pt x="951318" y="317106"/>
                </a:cubicBezTo>
                <a:cubicBezTo>
                  <a:pt x="636292" y="345329"/>
                  <a:pt x="449614" y="347738"/>
                  <a:pt x="317106" y="317106"/>
                </a:cubicBezTo>
                <a:cubicBezTo>
                  <a:pt x="188145" y="184544"/>
                  <a:pt x="77129" y="95366"/>
                  <a:pt x="0" y="0"/>
                </a:cubicBezTo>
                <a:close/>
              </a:path>
              <a:path w="2536849" h="4659198" fill="darkenLess" stroke="0" extrusionOk="0">
                <a:moveTo>
                  <a:pt x="0" y="4659198"/>
                </a:moveTo>
                <a:cubicBezTo>
                  <a:pt x="78222" y="4558184"/>
                  <a:pt x="245417" y="4423070"/>
                  <a:pt x="317106" y="4342092"/>
                </a:cubicBezTo>
                <a:cubicBezTo>
                  <a:pt x="613961" y="4369826"/>
                  <a:pt x="758315" y="4316270"/>
                  <a:pt x="913266" y="4342092"/>
                </a:cubicBezTo>
                <a:cubicBezTo>
                  <a:pt x="1068217" y="4367914"/>
                  <a:pt x="1407688" y="4351867"/>
                  <a:pt x="1585531" y="4342092"/>
                </a:cubicBezTo>
                <a:cubicBezTo>
                  <a:pt x="1763374" y="4332317"/>
                  <a:pt x="1984627" y="4361218"/>
                  <a:pt x="2219743" y="4342092"/>
                </a:cubicBezTo>
                <a:cubicBezTo>
                  <a:pt x="2321422" y="4419887"/>
                  <a:pt x="2398784" y="4496356"/>
                  <a:pt x="2536849" y="4659198"/>
                </a:cubicBezTo>
                <a:cubicBezTo>
                  <a:pt x="2302108" y="4660413"/>
                  <a:pt x="2066478" y="4645017"/>
                  <a:pt x="1877268" y="4659198"/>
                </a:cubicBezTo>
                <a:cubicBezTo>
                  <a:pt x="1688058" y="4673379"/>
                  <a:pt x="1367045" y="4689650"/>
                  <a:pt x="1192319" y="4659198"/>
                </a:cubicBezTo>
                <a:cubicBezTo>
                  <a:pt x="1017593" y="4628746"/>
                  <a:pt x="591944" y="4645851"/>
                  <a:pt x="0" y="4659198"/>
                </a:cubicBezTo>
                <a:close/>
              </a:path>
              <a:path w="2536849" h="4659198" fill="lighten" stroke="0" extrusionOk="0">
                <a:moveTo>
                  <a:pt x="0" y="0"/>
                </a:moveTo>
                <a:cubicBezTo>
                  <a:pt x="147489" y="126268"/>
                  <a:pt x="214939" y="185598"/>
                  <a:pt x="317106" y="317106"/>
                </a:cubicBezTo>
                <a:cubicBezTo>
                  <a:pt x="310211" y="504854"/>
                  <a:pt x="294244" y="810856"/>
                  <a:pt x="317106" y="1028187"/>
                </a:cubicBezTo>
                <a:cubicBezTo>
                  <a:pt x="339968" y="1245518"/>
                  <a:pt x="350498" y="1517409"/>
                  <a:pt x="317106" y="1699018"/>
                </a:cubicBezTo>
                <a:cubicBezTo>
                  <a:pt x="283714" y="1880627"/>
                  <a:pt x="290847" y="2286419"/>
                  <a:pt x="317106" y="2450349"/>
                </a:cubicBezTo>
                <a:cubicBezTo>
                  <a:pt x="343365" y="2614279"/>
                  <a:pt x="352508" y="2919202"/>
                  <a:pt x="317106" y="3201679"/>
                </a:cubicBezTo>
                <a:cubicBezTo>
                  <a:pt x="281705" y="3484156"/>
                  <a:pt x="350721" y="3858633"/>
                  <a:pt x="317106" y="4342092"/>
                </a:cubicBezTo>
                <a:cubicBezTo>
                  <a:pt x="227163" y="4441968"/>
                  <a:pt x="157024" y="4500913"/>
                  <a:pt x="0" y="4659198"/>
                </a:cubicBezTo>
                <a:cubicBezTo>
                  <a:pt x="-3813" y="4458405"/>
                  <a:pt x="-14274" y="4135658"/>
                  <a:pt x="0" y="3900414"/>
                </a:cubicBezTo>
                <a:cubicBezTo>
                  <a:pt x="14274" y="3665170"/>
                  <a:pt x="21210" y="3450619"/>
                  <a:pt x="0" y="3327999"/>
                </a:cubicBezTo>
                <a:cubicBezTo>
                  <a:pt x="-21210" y="3205380"/>
                  <a:pt x="-19879" y="2817265"/>
                  <a:pt x="0" y="2662399"/>
                </a:cubicBezTo>
                <a:cubicBezTo>
                  <a:pt x="19879" y="2507533"/>
                  <a:pt x="1116" y="2244152"/>
                  <a:pt x="0" y="2136575"/>
                </a:cubicBezTo>
                <a:cubicBezTo>
                  <a:pt x="-1116" y="2028998"/>
                  <a:pt x="-10905" y="1744044"/>
                  <a:pt x="0" y="1517567"/>
                </a:cubicBezTo>
                <a:cubicBezTo>
                  <a:pt x="10905" y="1291090"/>
                  <a:pt x="-19013" y="1214862"/>
                  <a:pt x="0" y="945152"/>
                </a:cubicBezTo>
                <a:cubicBezTo>
                  <a:pt x="19013" y="675442"/>
                  <a:pt x="37593" y="266486"/>
                  <a:pt x="0" y="0"/>
                </a:cubicBezTo>
                <a:close/>
              </a:path>
              <a:path w="2536849" h="4659198" fill="darken" stroke="0" extrusionOk="0">
                <a:moveTo>
                  <a:pt x="2536849" y="0"/>
                </a:moveTo>
                <a:cubicBezTo>
                  <a:pt x="2500517" y="348885"/>
                  <a:pt x="2556303" y="401218"/>
                  <a:pt x="2536849" y="758784"/>
                </a:cubicBezTo>
                <a:cubicBezTo>
                  <a:pt x="2517395" y="1116350"/>
                  <a:pt x="2536740" y="1284384"/>
                  <a:pt x="2536849" y="1517567"/>
                </a:cubicBezTo>
                <a:cubicBezTo>
                  <a:pt x="2536958" y="1750750"/>
                  <a:pt x="2571971" y="1940792"/>
                  <a:pt x="2536849" y="2229759"/>
                </a:cubicBezTo>
                <a:cubicBezTo>
                  <a:pt x="2501727" y="2518726"/>
                  <a:pt x="2506206" y="2569109"/>
                  <a:pt x="2536849" y="2895359"/>
                </a:cubicBezTo>
                <a:cubicBezTo>
                  <a:pt x="2567492" y="3221609"/>
                  <a:pt x="2561514" y="3249065"/>
                  <a:pt x="2536849" y="3560958"/>
                </a:cubicBezTo>
                <a:cubicBezTo>
                  <a:pt x="2512184" y="3872851"/>
                  <a:pt x="2523507" y="4190369"/>
                  <a:pt x="2536849" y="4659198"/>
                </a:cubicBezTo>
                <a:cubicBezTo>
                  <a:pt x="2429273" y="4561772"/>
                  <a:pt x="2356528" y="4449358"/>
                  <a:pt x="2219743" y="4342092"/>
                </a:cubicBezTo>
                <a:cubicBezTo>
                  <a:pt x="2203307" y="4056980"/>
                  <a:pt x="2254176" y="3783761"/>
                  <a:pt x="2219743" y="3590761"/>
                </a:cubicBezTo>
                <a:cubicBezTo>
                  <a:pt x="2185310" y="3397761"/>
                  <a:pt x="2222605" y="3203249"/>
                  <a:pt x="2219743" y="2919930"/>
                </a:cubicBezTo>
                <a:cubicBezTo>
                  <a:pt x="2216881" y="2636611"/>
                  <a:pt x="2245090" y="2594224"/>
                  <a:pt x="2219743" y="2369849"/>
                </a:cubicBezTo>
                <a:cubicBezTo>
                  <a:pt x="2194396" y="2145474"/>
                  <a:pt x="2221152" y="2006266"/>
                  <a:pt x="2219743" y="1819767"/>
                </a:cubicBezTo>
                <a:cubicBezTo>
                  <a:pt x="2218334" y="1633268"/>
                  <a:pt x="2253794" y="1258238"/>
                  <a:pt x="2219743" y="1108687"/>
                </a:cubicBezTo>
                <a:cubicBezTo>
                  <a:pt x="2185692" y="959136"/>
                  <a:pt x="2245896" y="599675"/>
                  <a:pt x="2219743" y="317106"/>
                </a:cubicBezTo>
                <a:cubicBezTo>
                  <a:pt x="2281351" y="226556"/>
                  <a:pt x="2416384" y="127811"/>
                  <a:pt x="2536849" y="0"/>
                </a:cubicBezTo>
                <a:close/>
              </a:path>
              <a:path w="2536849" h="4659198" fill="none" extrusionOk="0">
                <a:moveTo>
                  <a:pt x="0" y="0"/>
                </a:moveTo>
                <a:cubicBezTo>
                  <a:pt x="146250" y="14598"/>
                  <a:pt x="397646" y="2754"/>
                  <a:pt x="558107" y="0"/>
                </a:cubicBezTo>
                <a:cubicBezTo>
                  <a:pt x="718568" y="-2754"/>
                  <a:pt x="1058892" y="-15859"/>
                  <a:pt x="1192319" y="0"/>
                </a:cubicBezTo>
                <a:cubicBezTo>
                  <a:pt x="1325746" y="15859"/>
                  <a:pt x="1635085" y="12535"/>
                  <a:pt x="1826531" y="0"/>
                </a:cubicBezTo>
                <a:cubicBezTo>
                  <a:pt x="2017977" y="-12535"/>
                  <a:pt x="2344796" y="-22713"/>
                  <a:pt x="2536849" y="0"/>
                </a:cubicBezTo>
                <a:cubicBezTo>
                  <a:pt x="2515073" y="170967"/>
                  <a:pt x="2525428" y="303977"/>
                  <a:pt x="2536849" y="525824"/>
                </a:cubicBezTo>
                <a:cubicBezTo>
                  <a:pt x="2548270" y="747671"/>
                  <a:pt x="2518798" y="791798"/>
                  <a:pt x="2536849" y="1051648"/>
                </a:cubicBezTo>
                <a:cubicBezTo>
                  <a:pt x="2554900" y="1311498"/>
                  <a:pt x="2549543" y="1540506"/>
                  <a:pt x="2536849" y="1810431"/>
                </a:cubicBezTo>
                <a:cubicBezTo>
                  <a:pt x="2524155" y="2080356"/>
                  <a:pt x="2538928" y="2123106"/>
                  <a:pt x="2536849" y="2382847"/>
                </a:cubicBezTo>
                <a:cubicBezTo>
                  <a:pt x="2534770" y="2642588"/>
                  <a:pt x="2519730" y="2841777"/>
                  <a:pt x="2536849" y="3048447"/>
                </a:cubicBezTo>
                <a:cubicBezTo>
                  <a:pt x="2553968" y="3255117"/>
                  <a:pt x="2515922" y="3399503"/>
                  <a:pt x="2536849" y="3667454"/>
                </a:cubicBezTo>
                <a:cubicBezTo>
                  <a:pt x="2557776" y="3935405"/>
                  <a:pt x="2565179" y="4359985"/>
                  <a:pt x="2536849" y="4659198"/>
                </a:cubicBezTo>
                <a:cubicBezTo>
                  <a:pt x="2384399" y="4656753"/>
                  <a:pt x="2132683" y="4659595"/>
                  <a:pt x="1877268" y="4659198"/>
                </a:cubicBezTo>
                <a:cubicBezTo>
                  <a:pt x="1621853" y="4658801"/>
                  <a:pt x="1473860" y="4649289"/>
                  <a:pt x="1192319" y="4659198"/>
                </a:cubicBezTo>
                <a:cubicBezTo>
                  <a:pt x="910778" y="4669107"/>
                  <a:pt x="787842" y="4689187"/>
                  <a:pt x="558107" y="4659198"/>
                </a:cubicBezTo>
                <a:cubicBezTo>
                  <a:pt x="328372" y="4629209"/>
                  <a:pt x="165706" y="4645107"/>
                  <a:pt x="0" y="4659198"/>
                </a:cubicBezTo>
                <a:cubicBezTo>
                  <a:pt x="-250" y="4531265"/>
                  <a:pt x="-7599" y="4218378"/>
                  <a:pt x="0" y="4040190"/>
                </a:cubicBezTo>
                <a:cubicBezTo>
                  <a:pt x="7599" y="3862002"/>
                  <a:pt x="9743" y="3708223"/>
                  <a:pt x="0" y="3467775"/>
                </a:cubicBezTo>
                <a:cubicBezTo>
                  <a:pt x="-9743" y="3227327"/>
                  <a:pt x="24274" y="3079305"/>
                  <a:pt x="0" y="2802175"/>
                </a:cubicBezTo>
                <a:cubicBezTo>
                  <a:pt x="-24274" y="2525045"/>
                  <a:pt x="17792" y="2324667"/>
                  <a:pt x="0" y="2183167"/>
                </a:cubicBezTo>
                <a:cubicBezTo>
                  <a:pt x="-17792" y="2041667"/>
                  <a:pt x="-22447" y="1644969"/>
                  <a:pt x="0" y="1470975"/>
                </a:cubicBezTo>
                <a:cubicBezTo>
                  <a:pt x="22447" y="1296981"/>
                  <a:pt x="26951" y="1042063"/>
                  <a:pt x="0" y="805376"/>
                </a:cubicBezTo>
                <a:cubicBezTo>
                  <a:pt x="-26951" y="568689"/>
                  <a:pt x="866" y="370112"/>
                  <a:pt x="0" y="0"/>
                </a:cubicBezTo>
                <a:close/>
                <a:moveTo>
                  <a:pt x="317106" y="317106"/>
                </a:moveTo>
                <a:cubicBezTo>
                  <a:pt x="556315" y="344604"/>
                  <a:pt x="752084" y="319041"/>
                  <a:pt x="951318" y="317106"/>
                </a:cubicBezTo>
                <a:cubicBezTo>
                  <a:pt x="1150552" y="315171"/>
                  <a:pt x="1370063" y="299491"/>
                  <a:pt x="1528452" y="317106"/>
                </a:cubicBezTo>
                <a:cubicBezTo>
                  <a:pt x="1686841" y="334721"/>
                  <a:pt x="1982186" y="344514"/>
                  <a:pt x="2219743" y="317106"/>
                </a:cubicBezTo>
                <a:cubicBezTo>
                  <a:pt x="2204032" y="606252"/>
                  <a:pt x="2203909" y="799601"/>
                  <a:pt x="2219743" y="1068437"/>
                </a:cubicBezTo>
                <a:cubicBezTo>
                  <a:pt x="2235577" y="1337273"/>
                  <a:pt x="2238861" y="1544241"/>
                  <a:pt x="2219743" y="1699018"/>
                </a:cubicBezTo>
                <a:cubicBezTo>
                  <a:pt x="2200625" y="1853795"/>
                  <a:pt x="2236663" y="2165952"/>
                  <a:pt x="2219743" y="2289349"/>
                </a:cubicBezTo>
                <a:cubicBezTo>
                  <a:pt x="2202823" y="2412746"/>
                  <a:pt x="2217432" y="2694550"/>
                  <a:pt x="2219743" y="3000430"/>
                </a:cubicBezTo>
                <a:cubicBezTo>
                  <a:pt x="2222054" y="3306310"/>
                  <a:pt x="2229775" y="3281134"/>
                  <a:pt x="2219743" y="3550511"/>
                </a:cubicBezTo>
                <a:cubicBezTo>
                  <a:pt x="2209711" y="3819888"/>
                  <a:pt x="2201957" y="4112728"/>
                  <a:pt x="2219743" y="4342092"/>
                </a:cubicBezTo>
                <a:cubicBezTo>
                  <a:pt x="2009085" y="4352717"/>
                  <a:pt x="1813110" y="4362103"/>
                  <a:pt x="1585531" y="4342092"/>
                </a:cubicBezTo>
                <a:cubicBezTo>
                  <a:pt x="1357952" y="4322081"/>
                  <a:pt x="1130956" y="4370153"/>
                  <a:pt x="1008397" y="4342092"/>
                </a:cubicBezTo>
                <a:cubicBezTo>
                  <a:pt x="885838" y="4314031"/>
                  <a:pt x="562932" y="4359094"/>
                  <a:pt x="317106" y="4342092"/>
                </a:cubicBezTo>
                <a:cubicBezTo>
                  <a:pt x="343779" y="4081353"/>
                  <a:pt x="316725" y="3991661"/>
                  <a:pt x="317106" y="3711511"/>
                </a:cubicBezTo>
                <a:cubicBezTo>
                  <a:pt x="317487" y="3431361"/>
                  <a:pt x="326303" y="3329004"/>
                  <a:pt x="317106" y="3161429"/>
                </a:cubicBezTo>
                <a:cubicBezTo>
                  <a:pt x="307909" y="2993854"/>
                  <a:pt x="313593" y="2760316"/>
                  <a:pt x="317106" y="2450349"/>
                </a:cubicBezTo>
                <a:cubicBezTo>
                  <a:pt x="320619" y="2140382"/>
                  <a:pt x="345892" y="2035323"/>
                  <a:pt x="317106" y="1699018"/>
                </a:cubicBezTo>
                <a:cubicBezTo>
                  <a:pt x="288320" y="1362713"/>
                  <a:pt x="310165" y="1194411"/>
                  <a:pt x="317106" y="947687"/>
                </a:cubicBezTo>
                <a:cubicBezTo>
                  <a:pt x="324047" y="700963"/>
                  <a:pt x="327291" y="499637"/>
                  <a:pt x="317106" y="317106"/>
                </a:cubicBezTo>
                <a:close/>
                <a:moveTo>
                  <a:pt x="0" y="0"/>
                </a:moveTo>
                <a:cubicBezTo>
                  <a:pt x="123996" y="108134"/>
                  <a:pt x="174942" y="202129"/>
                  <a:pt x="317106" y="317106"/>
                </a:cubicBezTo>
                <a:moveTo>
                  <a:pt x="0" y="4659198"/>
                </a:moveTo>
                <a:cubicBezTo>
                  <a:pt x="157274" y="4508126"/>
                  <a:pt x="187399" y="4493329"/>
                  <a:pt x="317106" y="4342092"/>
                </a:cubicBezTo>
                <a:moveTo>
                  <a:pt x="2536849" y="0"/>
                </a:moveTo>
                <a:cubicBezTo>
                  <a:pt x="2379317" y="142812"/>
                  <a:pt x="2337529" y="202349"/>
                  <a:pt x="2219743" y="317106"/>
                </a:cubicBezTo>
                <a:moveTo>
                  <a:pt x="2536849" y="4659198"/>
                </a:moveTo>
                <a:cubicBezTo>
                  <a:pt x="2447753" y="4597805"/>
                  <a:pt x="2369309" y="4462392"/>
                  <a:pt x="2219743" y="4342092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0" i="0" dirty="0">
                <a:solidFill>
                  <a:schemeClr val="tx1"/>
                </a:solidFill>
                <a:effectLst/>
              </a:rPr>
              <a:t>Područje Sudeta u današnjim granicama Češke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20142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020407317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16659116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C146329C-CF34-43D8-9417-2E65B33A0000}"/>
              </a:ext>
            </a:extLst>
          </p:cNvPr>
          <p:cNvSpPr/>
          <p:nvPr/>
        </p:nvSpPr>
        <p:spPr>
          <a:xfrm>
            <a:off x="8559539" y="1886868"/>
            <a:ext cx="3130738" cy="4659198"/>
          </a:xfrm>
          <a:custGeom>
            <a:avLst/>
            <a:gdLst>
              <a:gd name="connsiteX0" fmla="*/ 391342 w 3130738"/>
              <a:gd name="connsiteY0" fmla="*/ 391342 h 4659198"/>
              <a:gd name="connsiteX1" fmla="*/ 931394 w 3130738"/>
              <a:gd name="connsiteY1" fmla="*/ 391342 h 4659198"/>
              <a:gd name="connsiteX2" fmla="*/ 1494927 w 3130738"/>
              <a:gd name="connsiteY2" fmla="*/ 391342 h 4659198"/>
              <a:gd name="connsiteX3" fmla="*/ 2081941 w 3130738"/>
              <a:gd name="connsiteY3" fmla="*/ 391342 h 4659198"/>
              <a:gd name="connsiteX4" fmla="*/ 2739396 w 3130738"/>
              <a:gd name="connsiteY4" fmla="*/ 391342 h 4659198"/>
              <a:gd name="connsiteX5" fmla="*/ 2739396 w 3130738"/>
              <a:gd name="connsiteY5" fmla="*/ 1076193 h 4659198"/>
              <a:gd name="connsiteX6" fmla="*/ 2739396 w 3130738"/>
              <a:gd name="connsiteY6" fmla="*/ 1799809 h 4659198"/>
              <a:gd name="connsiteX7" fmla="*/ 2739396 w 3130738"/>
              <a:gd name="connsiteY7" fmla="*/ 2329599 h 4659198"/>
              <a:gd name="connsiteX8" fmla="*/ 2739396 w 3130738"/>
              <a:gd name="connsiteY8" fmla="*/ 2936920 h 4659198"/>
              <a:gd name="connsiteX9" fmla="*/ 2739396 w 3130738"/>
              <a:gd name="connsiteY9" fmla="*/ 3583005 h 4659198"/>
              <a:gd name="connsiteX10" fmla="*/ 2739396 w 3130738"/>
              <a:gd name="connsiteY10" fmla="*/ 4267856 h 4659198"/>
              <a:gd name="connsiteX11" fmla="*/ 2199344 w 3130738"/>
              <a:gd name="connsiteY11" fmla="*/ 4267856 h 4659198"/>
              <a:gd name="connsiteX12" fmla="*/ 1659291 w 3130738"/>
              <a:gd name="connsiteY12" fmla="*/ 4267856 h 4659198"/>
              <a:gd name="connsiteX13" fmla="*/ 1025317 w 3130738"/>
              <a:gd name="connsiteY13" fmla="*/ 4267856 h 4659198"/>
              <a:gd name="connsiteX14" fmla="*/ 391342 w 3130738"/>
              <a:gd name="connsiteY14" fmla="*/ 4267856 h 4659198"/>
              <a:gd name="connsiteX15" fmla="*/ 391342 w 3130738"/>
              <a:gd name="connsiteY15" fmla="*/ 3583005 h 4659198"/>
              <a:gd name="connsiteX16" fmla="*/ 391342 w 3130738"/>
              <a:gd name="connsiteY16" fmla="*/ 3053215 h 4659198"/>
              <a:gd name="connsiteX17" fmla="*/ 391342 w 3130738"/>
              <a:gd name="connsiteY17" fmla="*/ 2445894 h 4659198"/>
              <a:gd name="connsiteX18" fmla="*/ 391342 w 3130738"/>
              <a:gd name="connsiteY18" fmla="*/ 1799809 h 4659198"/>
              <a:gd name="connsiteX19" fmla="*/ 391342 w 3130738"/>
              <a:gd name="connsiteY19" fmla="*/ 1114958 h 4659198"/>
              <a:gd name="connsiteX20" fmla="*/ 391342 w 3130738"/>
              <a:gd name="connsiteY20" fmla="*/ 391342 h 4659198"/>
              <a:gd name="connsiteX0" fmla="*/ 0 w 3130738"/>
              <a:gd name="connsiteY0" fmla="*/ 0 h 4659198"/>
              <a:gd name="connsiteX1" fmla="*/ 532225 w 3130738"/>
              <a:gd name="connsiteY1" fmla="*/ 0 h 4659198"/>
              <a:gd name="connsiteX2" fmla="*/ 1189680 w 3130738"/>
              <a:gd name="connsiteY2" fmla="*/ 0 h 4659198"/>
              <a:gd name="connsiteX3" fmla="*/ 1784521 w 3130738"/>
              <a:gd name="connsiteY3" fmla="*/ 0 h 4659198"/>
              <a:gd name="connsiteX4" fmla="*/ 2441976 w 3130738"/>
              <a:gd name="connsiteY4" fmla="*/ 0 h 4659198"/>
              <a:gd name="connsiteX5" fmla="*/ 3130738 w 3130738"/>
              <a:gd name="connsiteY5" fmla="*/ 0 h 4659198"/>
              <a:gd name="connsiteX6" fmla="*/ 2739396 w 3130738"/>
              <a:gd name="connsiteY6" fmla="*/ 391342 h 4659198"/>
              <a:gd name="connsiteX7" fmla="*/ 2128902 w 3130738"/>
              <a:gd name="connsiteY7" fmla="*/ 391342 h 4659198"/>
              <a:gd name="connsiteX8" fmla="*/ 1518408 w 3130738"/>
              <a:gd name="connsiteY8" fmla="*/ 391342 h 4659198"/>
              <a:gd name="connsiteX9" fmla="*/ 907914 w 3130738"/>
              <a:gd name="connsiteY9" fmla="*/ 391342 h 4659198"/>
              <a:gd name="connsiteX10" fmla="*/ 391342 w 3130738"/>
              <a:gd name="connsiteY10" fmla="*/ 391342 h 4659198"/>
              <a:gd name="connsiteX11" fmla="*/ 0 w 3130738"/>
              <a:gd name="connsiteY11" fmla="*/ 0 h 4659198"/>
              <a:gd name="connsiteX0" fmla="*/ 0 w 3130738"/>
              <a:gd name="connsiteY0" fmla="*/ 4659198 h 4659198"/>
              <a:gd name="connsiteX1" fmla="*/ 391342 w 3130738"/>
              <a:gd name="connsiteY1" fmla="*/ 4267856 h 4659198"/>
              <a:gd name="connsiteX2" fmla="*/ 1001836 w 3130738"/>
              <a:gd name="connsiteY2" fmla="*/ 4267856 h 4659198"/>
              <a:gd name="connsiteX3" fmla="*/ 1565369 w 3130738"/>
              <a:gd name="connsiteY3" fmla="*/ 4267856 h 4659198"/>
              <a:gd name="connsiteX4" fmla="*/ 2175863 w 3130738"/>
              <a:gd name="connsiteY4" fmla="*/ 4267856 h 4659198"/>
              <a:gd name="connsiteX5" fmla="*/ 2739396 w 3130738"/>
              <a:gd name="connsiteY5" fmla="*/ 4267856 h 4659198"/>
              <a:gd name="connsiteX6" fmla="*/ 3130738 w 3130738"/>
              <a:gd name="connsiteY6" fmla="*/ 4659198 h 4659198"/>
              <a:gd name="connsiteX7" fmla="*/ 2535898 w 3130738"/>
              <a:gd name="connsiteY7" fmla="*/ 4659198 h 4659198"/>
              <a:gd name="connsiteX8" fmla="*/ 1878443 w 3130738"/>
              <a:gd name="connsiteY8" fmla="*/ 4659198 h 4659198"/>
              <a:gd name="connsiteX9" fmla="*/ 1346217 w 3130738"/>
              <a:gd name="connsiteY9" fmla="*/ 4659198 h 4659198"/>
              <a:gd name="connsiteX10" fmla="*/ 813992 w 3130738"/>
              <a:gd name="connsiteY10" fmla="*/ 4659198 h 4659198"/>
              <a:gd name="connsiteX11" fmla="*/ 0 w 3130738"/>
              <a:gd name="connsiteY11" fmla="*/ 4659198 h 4659198"/>
              <a:gd name="connsiteX0" fmla="*/ 0 w 3130738"/>
              <a:gd name="connsiteY0" fmla="*/ 0 h 4659198"/>
              <a:gd name="connsiteX1" fmla="*/ 391342 w 3130738"/>
              <a:gd name="connsiteY1" fmla="*/ 391342 h 4659198"/>
              <a:gd name="connsiteX2" fmla="*/ 391342 w 3130738"/>
              <a:gd name="connsiteY2" fmla="*/ 1037428 h 4659198"/>
              <a:gd name="connsiteX3" fmla="*/ 391342 w 3130738"/>
              <a:gd name="connsiteY3" fmla="*/ 1605983 h 4659198"/>
              <a:gd name="connsiteX4" fmla="*/ 391342 w 3130738"/>
              <a:gd name="connsiteY4" fmla="*/ 2290834 h 4659198"/>
              <a:gd name="connsiteX5" fmla="*/ 391342 w 3130738"/>
              <a:gd name="connsiteY5" fmla="*/ 3014450 h 4659198"/>
              <a:gd name="connsiteX6" fmla="*/ 391342 w 3130738"/>
              <a:gd name="connsiteY6" fmla="*/ 3544240 h 4659198"/>
              <a:gd name="connsiteX7" fmla="*/ 391342 w 3130738"/>
              <a:gd name="connsiteY7" fmla="*/ 4267856 h 4659198"/>
              <a:gd name="connsiteX8" fmla="*/ 0 w 3130738"/>
              <a:gd name="connsiteY8" fmla="*/ 4659198 h 4659198"/>
              <a:gd name="connsiteX9" fmla="*/ 0 w 3130738"/>
              <a:gd name="connsiteY9" fmla="*/ 3947006 h 4659198"/>
              <a:gd name="connsiteX10" fmla="*/ 0 w 3130738"/>
              <a:gd name="connsiteY10" fmla="*/ 3281407 h 4659198"/>
              <a:gd name="connsiteX11" fmla="*/ 0 w 3130738"/>
              <a:gd name="connsiteY11" fmla="*/ 2615807 h 4659198"/>
              <a:gd name="connsiteX12" fmla="*/ 0 w 3130738"/>
              <a:gd name="connsiteY12" fmla="*/ 2089983 h 4659198"/>
              <a:gd name="connsiteX13" fmla="*/ 0 w 3130738"/>
              <a:gd name="connsiteY13" fmla="*/ 1377791 h 4659198"/>
              <a:gd name="connsiteX14" fmla="*/ 0 w 3130738"/>
              <a:gd name="connsiteY14" fmla="*/ 619008 h 4659198"/>
              <a:gd name="connsiteX15" fmla="*/ 0 w 3130738"/>
              <a:gd name="connsiteY15" fmla="*/ 0 h 4659198"/>
              <a:gd name="connsiteX0" fmla="*/ 3130738 w 3130738"/>
              <a:gd name="connsiteY0" fmla="*/ 0 h 4659198"/>
              <a:gd name="connsiteX1" fmla="*/ 3130738 w 3130738"/>
              <a:gd name="connsiteY1" fmla="*/ 525824 h 4659198"/>
              <a:gd name="connsiteX2" fmla="*/ 3130738 w 3130738"/>
              <a:gd name="connsiteY2" fmla="*/ 1098240 h 4659198"/>
              <a:gd name="connsiteX3" fmla="*/ 3130738 w 3130738"/>
              <a:gd name="connsiteY3" fmla="*/ 1810431 h 4659198"/>
              <a:gd name="connsiteX4" fmla="*/ 3130738 w 3130738"/>
              <a:gd name="connsiteY4" fmla="*/ 2429439 h 4659198"/>
              <a:gd name="connsiteX5" fmla="*/ 3130738 w 3130738"/>
              <a:gd name="connsiteY5" fmla="*/ 3001855 h 4659198"/>
              <a:gd name="connsiteX6" fmla="*/ 3130738 w 3130738"/>
              <a:gd name="connsiteY6" fmla="*/ 3760638 h 4659198"/>
              <a:gd name="connsiteX7" fmla="*/ 3130738 w 3130738"/>
              <a:gd name="connsiteY7" fmla="*/ 4659198 h 4659198"/>
              <a:gd name="connsiteX8" fmla="*/ 2739396 w 3130738"/>
              <a:gd name="connsiteY8" fmla="*/ 4267856 h 4659198"/>
              <a:gd name="connsiteX9" fmla="*/ 2739396 w 3130738"/>
              <a:gd name="connsiteY9" fmla="*/ 3738066 h 4659198"/>
              <a:gd name="connsiteX10" fmla="*/ 2739396 w 3130738"/>
              <a:gd name="connsiteY10" fmla="*/ 3169510 h 4659198"/>
              <a:gd name="connsiteX11" fmla="*/ 2739396 w 3130738"/>
              <a:gd name="connsiteY11" fmla="*/ 2562190 h 4659198"/>
              <a:gd name="connsiteX12" fmla="*/ 2739396 w 3130738"/>
              <a:gd name="connsiteY12" fmla="*/ 1954869 h 4659198"/>
              <a:gd name="connsiteX13" fmla="*/ 2739396 w 3130738"/>
              <a:gd name="connsiteY13" fmla="*/ 1347549 h 4659198"/>
              <a:gd name="connsiteX14" fmla="*/ 2739396 w 3130738"/>
              <a:gd name="connsiteY14" fmla="*/ 391342 h 4659198"/>
              <a:gd name="connsiteX15" fmla="*/ 3130738 w 3130738"/>
              <a:gd name="connsiteY15" fmla="*/ 0 h 4659198"/>
              <a:gd name="connsiteX0" fmla="*/ 0 w 3130738"/>
              <a:gd name="connsiteY0" fmla="*/ 0 h 4659198"/>
              <a:gd name="connsiteX1" fmla="*/ 657455 w 3130738"/>
              <a:gd name="connsiteY1" fmla="*/ 0 h 4659198"/>
              <a:gd name="connsiteX2" fmla="*/ 1189680 w 3130738"/>
              <a:gd name="connsiteY2" fmla="*/ 0 h 4659198"/>
              <a:gd name="connsiteX3" fmla="*/ 1721906 w 3130738"/>
              <a:gd name="connsiteY3" fmla="*/ 0 h 4659198"/>
              <a:gd name="connsiteX4" fmla="*/ 2285439 w 3130738"/>
              <a:gd name="connsiteY4" fmla="*/ 0 h 4659198"/>
              <a:gd name="connsiteX5" fmla="*/ 3130738 w 3130738"/>
              <a:gd name="connsiteY5" fmla="*/ 0 h 4659198"/>
              <a:gd name="connsiteX6" fmla="*/ 3130738 w 3130738"/>
              <a:gd name="connsiteY6" fmla="*/ 525824 h 4659198"/>
              <a:gd name="connsiteX7" fmla="*/ 3130738 w 3130738"/>
              <a:gd name="connsiteY7" fmla="*/ 1051648 h 4659198"/>
              <a:gd name="connsiteX8" fmla="*/ 3130738 w 3130738"/>
              <a:gd name="connsiteY8" fmla="*/ 1763839 h 4659198"/>
              <a:gd name="connsiteX9" fmla="*/ 3130738 w 3130738"/>
              <a:gd name="connsiteY9" fmla="*/ 2522623 h 4659198"/>
              <a:gd name="connsiteX10" fmla="*/ 3130738 w 3130738"/>
              <a:gd name="connsiteY10" fmla="*/ 3234815 h 4659198"/>
              <a:gd name="connsiteX11" fmla="*/ 3130738 w 3130738"/>
              <a:gd name="connsiteY11" fmla="*/ 3853822 h 4659198"/>
              <a:gd name="connsiteX12" fmla="*/ 3130738 w 3130738"/>
              <a:gd name="connsiteY12" fmla="*/ 4659198 h 4659198"/>
              <a:gd name="connsiteX13" fmla="*/ 2504590 w 3130738"/>
              <a:gd name="connsiteY13" fmla="*/ 4659198 h 4659198"/>
              <a:gd name="connsiteX14" fmla="*/ 1847135 w 3130738"/>
              <a:gd name="connsiteY14" fmla="*/ 4659198 h 4659198"/>
              <a:gd name="connsiteX15" fmla="*/ 1252295 w 3130738"/>
              <a:gd name="connsiteY15" fmla="*/ 4659198 h 4659198"/>
              <a:gd name="connsiteX16" fmla="*/ 720070 w 3130738"/>
              <a:gd name="connsiteY16" fmla="*/ 4659198 h 4659198"/>
              <a:gd name="connsiteX17" fmla="*/ 0 w 3130738"/>
              <a:gd name="connsiteY17" fmla="*/ 4659198 h 4659198"/>
              <a:gd name="connsiteX18" fmla="*/ 0 w 3130738"/>
              <a:gd name="connsiteY18" fmla="*/ 4040190 h 4659198"/>
              <a:gd name="connsiteX19" fmla="*/ 0 w 3130738"/>
              <a:gd name="connsiteY19" fmla="*/ 3514366 h 4659198"/>
              <a:gd name="connsiteX20" fmla="*/ 0 w 3130738"/>
              <a:gd name="connsiteY20" fmla="*/ 2848767 h 4659198"/>
              <a:gd name="connsiteX21" fmla="*/ 0 w 3130738"/>
              <a:gd name="connsiteY21" fmla="*/ 2276351 h 4659198"/>
              <a:gd name="connsiteX22" fmla="*/ 0 w 3130738"/>
              <a:gd name="connsiteY22" fmla="*/ 1657343 h 4659198"/>
              <a:gd name="connsiteX23" fmla="*/ 0 w 3130738"/>
              <a:gd name="connsiteY23" fmla="*/ 1131520 h 4659198"/>
              <a:gd name="connsiteX24" fmla="*/ 0 w 3130738"/>
              <a:gd name="connsiteY24" fmla="*/ 605696 h 4659198"/>
              <a:gd name="connsiteX25" fmla="*/ 0 w 3130738"/>
              <a:gd name="connsiteY25" fmla="*/ 0 h 4659198"/>
              <a:gd name="connsiteX26" fmla="*/ 391342 w 3130738"/>
              <a:gd name="connsiteY26" fmla="*/ 391342 h 4659198"/>
              <a:gd name="connsiteX27" fmla="*/ 907914 w 3130738"/>
              <a:gd name="connsiteY27" fmla="*/ 391342 h 4659198"/>
              <a:gd name="connsiteX28" fmla="*/ 1471447 w 3130738"/>
              <a:gd name="connsiteY28" fmla="*/ 391342 h 4659198"/>
              <a:gd name="connsiteX29" fmla="*/ 2081941 w 3130738"/>
              <a:gd name="connsiteY29" fmla="*/ 391342 h 4659198"/>
              <a:gd name="connsiteX30" fmla="*/ 2739396 w 3130738"/>
              <a:gd name="connsiteY30" fmla="*/ 391342 h 4659198"/>
              <a:gd name="connsiteX31" fmla="*/ 2739396 w 3130738"/>
              <a:gd name="connsiteY31" fmla="*/ 1076193 h 4659198"/>
              <a:gd name="connsiteX32" fmla="*/ 2739396 w 3130738"/>
              <a:gd name="connsiteY32" fmla="*/ 1722278 h 4659198"/>
              <a:gd name="connsiteX33" fmla="*/ 2739396 w 3130738"/>
              <a:gd name="connsiteY33" fmla="*/ 2368364 h 4659198"/>
              <a:gd name="connsiteX34" fmla="*/ 2739396 w 3130738"/>
              <a:gd name="connsiteY34" fmla="*/ 3053215 h 4659198"/>
              <a:gd name="connsiteX35" fmla="*/ 2739396 w 3130738"/>
              <a:gd name="connsiteY35" fmla="*/ 3699301 h 4659198"/>
              <a:gd name="connsiteX36" fmla="*/ 2739396 w 3130738"/>
              <a:gd name="connsiteY36" fmla="*/ 4267856 h 4659198"/>
              <a:gd name="connsiteX37" fmla="*/ 2222824 w 3130738"/>
              <a:gd name="connsiteY37" fmla="*/ 4267856 h 4659198"/>
              <a:gd name="connsiteX38" fmla="*/ 1682772 w 3130738"/>
              <a:gd name="connsiteY38" fmla="*/ 4267856 h 4659198"/>
              <a:gd name="connsiteX39" fmla="*/ 1095758 w 3130738"/>
              <a:gd name="connsiteY39" fmla="*/ 4267856 h 4659198"/>
              <a:gd name="connsiteX40" fmla="*/ 391342 w 3130738"/>
              <a:gd name="connsiteY40" fmla="*/ 4267856 h 4659198"/>
              <a:gd name="connsiteX41" fmla="*/ 391342 w 3130738"/>
              <a:gd name="connsiteY41" fmla="*/ 3621770 h 4659198"/>
              <a:gd name="connsiteX42" fmla="*/ 391342 w 3130738"/>
              <a:gd name="connsiteY42" fmla="*/ 2936920 h 4659198"/>
              <a:gd name="connsiteX43" fmla="*/ 391342 w 3130738"/>
              <a:gd name="connsiteY43" fmla="*/ 2329599 h 4659198"/>
              <a:gd name="connsiteX44" fmla="*/ 391342 w 3130738"/>
              <a:gd name="connsiteY44" fmla="*/ 1722278 h 4659198"/>
              <a:gd name="connsiteX45" fmla="*/ 391342 w 3130738"/>
              <a:gd name="connsiteY45" fmla="*/ 1192488 h 4659198"/>
              <a:gd name="connsiteX46" fmla="*/ 391342 w 3130738"/>
              <a:gd name="connsiteY46" fmla="*/ 391342 h 4659198"/>
              <a:gd name="connsiteX47" fmla="*/ 0 w 3130738"/>
              <a:gd name="connsiteY47" fmla="*/ 0 h 4659198"/>
              <a:gd name="connsiteX48" fmla="*/ 391342 w 3130738"/>
              <a:gd name="connsiteY48" fmla="*/ 391342 h 4659198"/>
              <a:gd name="connsiteX49" fmla="*/ 0 w 3130738"/>
              <a:gd name="connsiteY49" fmla="*/ 4659198 h 4659198"/>
              <a:gd name="connsiteX50" fmla="*/ 391342 w 3130738"/>
              <a:gd name="connsiteY50" fmla="*/ 4267856 h 4659198"/>
              <a:gd name="connsiteX51" fmla="*/ 3130738 w 3130738"/>
              <a:gd name="connsiteY51" fmla="*/ 0 h 4659198"/>
              <a:gd name="connsiteX52" fmla="*/ 2739396 w 3130738"/>
              <a:gd name="connsiteY52" fmla="*/ 391342 h 4659198"/>
              <a:gd name="connsiteX53" fmla="*/ 3130738 w 3130738"/>
              <a:gd name="connsiteY53" fmla="*/ 4659198 h 4659198"/>
              <a:gd name="connsiteX54" fmla="*/ 2739396 w 3130738"/>
              <a:gd name="connsiteY54" fmla="*/ 4267856 h 46591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</a:cxnLst>
            <a:rect l="l" t="t" r="r" b="b"/>
            <a:pathLst>
              <a:path w="3130738" h="4659198" stroke="0" extrusionOk="0">
                <a:moveTo>
                  <a:pt x="391342" y="391342"/>
                </a:moveTo>
                <a:cubicBezTo>
                  <a:pt x="550705" y="403057"/>
                  <a:pt x="771241" y="390091"/>
                  <a:pt x="931394" y="391342"/>
                </a:cubicBezTo>
                <a:cubicBezTo>
                  <a:pt x="1091547" y="392593"/>
                  <a:pt x="1300712" y="382626"/>
                  <a:pt x="1494927" y="391342"/>
                </a:cubicBezTo>
                <a:cubicBezTo>
                  <a:pt x="1689142" y="400058"/>
                  <a:pt x="1934545" y="403476"/>
                  <a:pt x="2081941" y="391342"/>
                </a:cubicBezTo>
                <a:cubicBezTo>
                  <a:pt x="2229337" y="379208"/>
                  <a:pt x="2477569" y="381157"/>
                  <a:pt x="2739396" y="391342"/>
                </a:cubicBezTo>
                <a:cubicBezTo>
                  <a:pt x="2732756" y="559755"/>
                  <a:pt x="2746756" y="937858"/>
                  <a:pt x="2739396" y="1076193"/>
                </a:cubicBezTo>
                <a:cubicBezTo>
                  <a:pt x="2732036" y="1214528"/>
                  <a:pt x="2743313" y="1443938"/>
                  <a:pt x="2739396" y="1799809"/>
                </a:cubicBezTo>
                <a:cubicBezTo>
                  <a:pt x="2735479" y="2155680"/>
                  <a:pt x="2721220" y="2090422"/>
                  <a:pt x="2739396" y="2329599"/>
                </a:cubicBezTo>
                <a:cubicBezTo>
                  <a:pt x="2757573" y="2568776"/>
                  <a:pt x="2731782" y="2669514"/>
                  <a:pt x="2739396" y="2936920"/>
                </a:cubicBezTo>
                <a:cubicBezTo>
                  <a:pt x="2747010" y="3204326"/>
                  <a:pt x="2754507" y="3297598"/>
                  <a:pt x="2739396" y="3583005"/>
                </a:cubicBezTo>
                <a:cubicBezTo>
                  <a:pt x="2724285" y="3868413"/>
                  <a:pt x="2734901" y="3984287"/>
                  <a:pt x="2739396" y="4267856"/>
                </a:cubicBezTo>
                <a:cubicBezTo>
                  <a:pt x="2567604" y="4241023"/>
                  <a:pt x="2418983" y="4241407"/>
                  <a:pt x="2199344" y="4267856"/>
                </a:cubicBezTo>
                <a:cubicBezTo>
                  <a:pt x="1979705" y="4294305"/>
                  <a:pt x="1806009" y="4241764"/>
                  <a:pt x="1659291" y="4267856"/>
                </a:cubicBezTo>
                <a:cubicBezTo>
                  <a:pt x="1512573" y="4293948"/>
                  <a:pt x="1273528" y="4276331"/>
                  <a:pt x="1025317" y="4267856"/>
                </a:cubicBezTo>
                <a:cubicBezTo>
                  <a:pt x="777106" y="4259381"/>
                  <a:pt x="589172" y="4277043"/>
                  <a:pt x="391342" y="4267856"/>
                </a:cubicBezTo>
                <a:cubicBezTo>
                  <a:pt x="396382" y="4066095"/>
                  <a:pt x="361020" y="3842579"/>
                  <a:pt x="391342" y="3583005"/>
                </a:cubicBezTo>
                <a:cubicBezTo>
                  <a:pt x="421664" y="3323431"/>
                  <a:pt x="392376" y="3310776"/>
                  <a:pt x="391342" y="3053215"/>
                </a:cubicBezTo>
                <a:cubicBezTo>
                  <a:pt x="390309" y="2795654"/>
                  <a:pt x="389470" y="2716104"/>
                  <a:pt x="391342" y="2445894"/>
                </a:cubicBezTo>
                <a:cubicBezTo>
                  <a:pt x="393214" y="2175684"/>
                  <a:pt x="361942" y="2109630"/>
                  <a:pt x="391342" y="1799809"/>
                </a:cubicBezTo>
                <a:cubicBezTo>
                  <a:pt x="420742" y="1489989"/>
                  <a:pt x="381149" y="1369092"/>
                  <a:pt x="391342" y="1114958"/>
                </a:cubicBezTo>
                <a:cubicBezTo>
                  <a:pt x="401535" y="860824"/>
                  <a:pt x="383102" y="594453"/>
                  <a:pt x="391342" y="391342"/>
                </a:cubicBezTo>
                <a:close/>
              </a:path>
              <a:path w="3130738" h="4659198" fill="lightenLess" stroke="0" extrusionOk="0">
                <a:moveTo>
                  <a:pt x="0" y="0"/>
                </a:moveTo>
                <a:cubicBezTo>
                  <a:pt x="205813" y="26327"/>
                  <a:pt x="372213" y="9226"/>
                  <a:pt x="532225" y="0"/>
                </a:cubicBezTo>
                <a:cubicBezTo>
                  <a:pt x="692238" y="-9226"/>
                  <a:pt x="1035206" y="-28937"/>
                  <a:pt x="1189680" y="0"/>
                </a:cubicBezTo>
                <a:cubicBezTo>
                  <a:pt x="1344155" y="28937"/>
                  <a:pt x="1493556" y="-5307"/>
                  <a:pt x="1784521" y="0"/>
                </a:cubicBezTo>
                <a:cubicBezTo>
                  <a:pt x="2075486" y="5307"/>
                  <a:pt x="2114846" y="19803"/>
                  <a:pt x="2441976" y="0"/>
                </a:cubicBezTo>
                <a:cubicBezTo>
                  <a:pt x="2769107" y="-19803"/>
                  <a:pt x="2973737" y="13357"/>
                  <a:pt x="3130738" y="0"/>
                </a:cubicBezTo>
                <a:cubicBezTo>
                  <a:pt x="3025461" y="131243"/>
                  <a:pt x="2860312" y="252664"/>
                  <a:pt x="2739396" y="391342"/>
                </a:cubicBezTo>
                <a:cubicBezTo>
                  <a:pt x="2457818" y="421611"/>
                  <a:pt x="2291677" y="362475"/>
                  <a:pt x="2128902" y="391342"/>
                </a:cubicBezTo>
                <a:cubicBezTo>
                  <a:pt x="1966127" y="420209"/>
                  <a:pt x="1733007" y="414537"/>
                  <a:pt x="1518408" y="391342"/>
                </a:cubicBezTo>
                <a:cubicBezTo>
                  <a:pt x="1303809" y="368147"/>
                  <a:pt x="1100088" y="365736"/>
                  <a:pt x="907914" y="391342"/>
                </a:cubicBezTo>
                <a:cubicBezTo>
                  <a:pt x="715740" y="416948"/>
                  <a:pt x="577876" y="378111"/>
                  <a:pt x="391342" y="391342"/>
                </a:cubicBezTo>
                <a:cubicBezTo>
                  <a:pt x="208318" y="215550"/>
                  <a:pt x="128601" y="110732"/>
                  <a:pt x="0" y="0"/>
                </a:cubicBezTo>
                <a:close/>
              </a:path>
              <a:path w="3130738" h="4659198" fill="darkenLess" stroke="0" extrusionOk="0">
                <a:moveTo>
                  <a:pt x="0" y="4659198"/>
                </a:moveTo>
                <a:cubicBezTo>
                  <a:pt x="137076" y="4521043"/>
                  <a:pt x="263783" y="4373228"/>
                  <a:pt x="391342" y="4267856"/>
                </a:cubicBezTo>
                <a:cubicBezTo>
                  <a:pt x="631809" y="4278784"/>
                  <a:pt x="708792" y="4252603"/>
                  <a:pt x="1001836" y="4267856"/>
                </a:cubicBezTo>
                <a:cubicBezTo>
                  <a:pt x="1294880" y="4283109"/>
                  <a:pt x="1451579" y="4254369"/>
                  <a:pt x="1565369" y="4267856"/>
                </a:cubicBezTo>
                <a:cubicBezTo>
                  <a:pt x="1679159" y="4281343"/>
                  <a:pt x="2031514" y="4242005"/>
                  <a:pt x="2175863" y="4267856"/>
                </a:cubicBezTo>
                <a:cubicBezTo>
                  <a:pt x="2320212" y="4293707"/>
                  <a:pt x="2563412" y="4246782"/>
                  <a:pt x="2739396" y="4267856"/>
                </a:cubicBezTo>
                <a:cubicBezTo>
                  <a:pt x="2901185" y="4409529"/>
                  <a:pt x="3049127" y="4544892"/>
                  <a:pt x="3130738" y="4659198"/>
                </a:cubicBezTo>
                <a:cubicBezTo>
                  <a:pt x="2930732" y="4650645"/>
                  <a:pt x="2749922" y="4685791"/>
                  <a:pt x="2535898" y="4659198"/>
                </a:cubicBezTo>
                <a:cubicBezTo>
                  <a:pt x="2321874" y="4632605"/>
                  <a:pt x="2042809" y="4661500"/>
                  <a:pt x="1878443" y="4659198"/>
                </a:cubicBezTo>
                <a:cubicBezTo>
                  <a:pt x="1714077" y="4656896"/>
                  <a:pt x="1529268" y="4676679"/>
                  <a:pt x="1346217" y="4659198"/>
                </a:cubicBezTo>
                <a:cubicBezTo>
                  <a:pt x="1163166" y="4641717"/>
                  <a:pt x="1023627" y="4657874"/>
                  <a:pt x="813992" y="4659198"/>
                </a:cubicBezTo>
                <a:cubicBezTo>
                  <a:pt x="604357" y="4660522"/>
                  <a:pt x="346891" y="4646357"/>
                  <a:pt x="0" y="4659198"/>
                </a:cubicBezTo>
                <a:close/>
              </a:path>
              <a:path w="3130738" h="4659198" fill="lighten" stroke="0" extrusionOk="0">
                <a:moveTo>
                  <a:pt x="0" y="0"/>
                </a:moveTo>
                <a:cubicBezTo>
                  <a:pt x="172499" y="172141"/>
                  <a:pt x="231685" y="216052"/>
                  <a:pt x="391342" y="391342"/>
                </a:cubicBezTo>
                <a:cubicBezTo>
                  <a:pt x="397601" y="559557"/>
                  <a:pt x="385170" y="747881"/>
                  <a:pt x="391342" y="1037428"/>
                </a:cubicBezTo>
                <a:cubicBezTo>
                  <a:pt x="397514" y="1326975"/>
                  <a:pt x="406015" y="1405179"/>
                  <a:pt x="391342" y="1605983"/>
                </a:cubicBezTo>
                <a:cubicBezTo>
                  <a:pt x="376669" y="1806788"/>
                  <a:pt x="402029" y="1972338"/>
                  <a:pt x="391342" y="2290834"/>
                </a:cubicBezTo>
                <a:cubicBezTo>
                  <a:pt x="380655" y="2609330"/>
                  <a:pt x="390500" y="2821850"/>
                  <a:pt x="391342" y="3014450"/>
                </a:cubicBezTo>
                <a:cubicBezTo>
                  <a:pt x="392184" y="3207050"/>
                  <a:pt x="388675" y="3394441"/>
                  <a:pt x="391342" y="3544240"/>
                </a:cubicBezTo>
                <a:cubicBezTo>
                  <a:pt x="394010" y="3694039"/>
                  <a:pt x="406834" y="3976797"/>
                  <a:pt x="391342" y="4267856"/>
                </a:cubicBezTo>
                <a:cubicBezTo>
                  <a:pt x="232638" y="4438897"/>
                  <a:pt x="160841" y="4494764"/>
                  <a:pt x="0" y="4659198"/>
                </a:cubicBezTo>
                <a:cubicBezTo>
                  <a:pt x="-4903" y="4500466"/>
                  <a:pt x="-29221" y="4140794"/>
                  <a:pt x="0" y="3947006"/>
                </a:cubicBezTo>
                <a:cubicBezTo>
                  <a:pt x="29221" y="3753218"/>
                  <a:pt x="-3418" y="3468637"/>
                  <a:pt x="0" y="3281407"/>
                </a:cubicBezTo>
                <a:cubicBezTo>
                  <a:pt x="3418" y="3094177"/>
                  <a:pt x="-10383" y="2876921"/>
                  <a:pt x="0" y="2615807"/>
                </a:cubicBezTo>
                <a:cubicBezTo>
                  <a:pt x="10383" y="2354693"/>
                  <a:pt x="16408" y="2300481"/>
                  <a:pt x="0" y="2089983"/>
                </a:cubicBezTo>
                <a:cubicBezTo>
                  <a:pt x="-16408" y="1879485"/>
                  <a:pt x="29677" y="1575019"/>
                  <a:pt x="0" y="1377791"/>
                </a:cubicBezTo>
                <a:cubicBezTo>
                  <a:pt x="-29677" y="1180563"/>
                  <a:pt x="4425" y="997471"/>
                  <a:pt x="0" y="619008"/>
                </a:cubicBezTo>
                <a:cubicBezTo>
                  <a:pt x="-4425" y="240545"/>
                  <a:pt x="-11325" y="136952"/>
                  <a:pt x="0" y="0"/>
                </a:cubicBezTo>
                <a:close/>
              </a:path>
              <a:path w="3130738" h="4659198" fill="darken" stroke="0" extrusionOk="0">
                <a:moveTo>
                  <a:pt x="3130738" y="0"/>
                </a:moveTo>
                <a:cubicBezTo>
                  <a:pt x="3112140" y="257036"/>
                  <a:pt x="3142417" y="336752"/>
                  <a:pt x="3130738" y="525824"/>
                </a:cubicBezTo>
                <a:cubicBezTo>
                  <a:pt x="3119059" y="714896"/>
                  <a:pt x="3109275" y="824913"/>
                  <a:pt x="3130738" y="1098240"/>
                </a:cubicBezTo>
                <a:cubicBezTo>
                  <a:pt x="3152201" y="1371567"/>
                  <a:pt x="3106714" y="1621682"/>
                  <a:pt x="3130738" y="1810431"/>
                </a:cubicBezTo>
                <a:cubicBezTo>
                  <a:pt x="3154762" y="1999180"/>
                  <a:pt x="3132909" y="2130182"/>
                  <a:pt x="3130738" y="2429439"/>
                </a:cubicBezTo>
                <a:cubicBezTo>
                  <a:pt x="3128567" y="2728696"/>
                  <a:pt x="3156345" y="2883533"/>
                  <a:pt x="3130738" y="3001855"/>
                </a:cubicBezTo>
                <a:cubicBezTo>
                  <a:pt x="3105131" y="3120177"/>
                  <a:pt x="3116437" y="3396848"/>
                  <a:pt x="3130738" y="3760638"/>
                </a:cubicBezTo>
                <a:cubicBezTo>
                  <a:pt x="3145039" y="4124428"/>
                  <a:pt x="3114719" y="4467937"/>
                  <a:pt x="3130738" y="4659198"/>
                </a:cubicBezTo>
                <a:cubicBezTo>
                  <a:pt x="2985576" y="4492642"/>
                  <a:pt x="2899583" y="4400754"/>
                  <a:pt x="2739396" y="4267856"/>
                </a:cubicBezTo>
                <a:cubicBezTo>
                  <a:pt x="2724768" y="4075850"/>
                  <a:pt x="2739597" y="3986010"/>
                  <a:pt x="2739396" y="3738066"/>
                </a:cubicBezTo>
                <a:cubicBezTo>
                  <a:pt x="2739196" y="3490122"/>
                  <a:pt x="2713318" y="3427153"/>
                  <a:pt x="2739396" y="3169510"/>
                </a:cubicBezTo>
                <a:cubicBezTo>
                  <a:pt x="2765474" y="2911867"/>
                  <a:pt x="2740371" y="2842225"/>
                  <a:pt x="2739396" y="2562190"/>
                </a:cubicBezTo>
                <a:cubicBezTo>
                  <a:pt x="2738421" y="2282155"/>
                  <a:pt x="2739745" y="2235983"/>
                  <a:pt x="2739396" y="1954869"/>
                </a:cubicBezTo>
                <a:cubicBezTo>
                  <a:pt x="2739047" y="1673755"/>
                  <a:pt x="2752337" y="1484660"/>
                  <a:pt x="2739396" y="1347549"/>
                </a:cubicBezTo>
                <a:cubicBezTo>
                  <a:pt x="2726455" y="1210438"/>
                  <a:pt x="2712099" y="703580"/>
                  <a:pt x="2739396" y="391342"/>
                </a:cubicBezTo>
                <a:cubicBezTo>
                  <a:pt x="2806661" y="289453"/>
                  <a:pt x="2974209" y="168530"/>
                  <a:pt x="3130738" y="0"/>
                </a:cubicBezTo>
                <a:close/>
              </a:path>
              <a:path w="3130738" h="4659198" fill="none" extrusionOk="0">
                <a:moveTo>
                  <a:pt x="0" y="0"/>
                </a:moveTo>
                <a:cubicBezTo>
                  <a:pt x="259191" y="-14177"/>
                  <a:pt x="392734" y="-12213"/>
                  <a:pt x="657455" y="0"/>
                </a:cubicBezTo>
                <a:cubicBezTo>
                  <a:pt x="922176" y="12213"/>
                  <a:pt x="1058472" y="-5993"/>
                  <a:pt x="1189680" y="0"/>
                </a:cubicBezTo>
                <a:cubicBezTo>
                  <a:pt x="1320888" y="5993"/>
                  <a:pt x="1583410" y="-21114"/>
                  <a:pt x="1721906" y="0"/>
                </a:cubicBezTo>
                <a:cubicBezTo>
                  <a:pt x="1860402" y="21114"/>
                  <a:pt x="2067348" y="23448"/>
                  <a:pt x="2285439" y="0"/>
                </a:cubicBezTo>
                <a:cubicBezTo>
                  <a:pt x="2503530" y="-23448"/>
                  <a:pt x="2710924" y="-26085"/>
                  <a:pt x="3130738" y="0"/>
                </a:cubicBezTo>
                <a:cubicBezTo>
                  <a:pt x="3108624" y="121937"/>
                  <a:pt x="3114816" y="375017"/>
                  <a:pt x="3130738" y="525824"/>
                </a:cubicBezTo>
                <a:cubicBezTo>
                  <a:pt x="3146660" y="676631"/>
                  <a:pt x="3110127" y="909586"/>
                  <a:pt x="3130738" y="1051648"/>
                </a:cubicBezTo>
                <a:cubicBezTo>
                  <a:pt x="3151349" y="1193710"/>
                  <a:pt x="3151231" y="1419015"/>
                  <a:pt x="3130738" y="1763839"/>
                </a:cubicBezTo>
                <a:cubicBezTo>
                  <a:pt x="3110245" y="2108663"/>
                  <a:pt x="3157913" y="2341974"/>
                  <a:pt x="3130738" y="2522623"/>
                </a:cubicBezTo>
                <a:cubicBezTo>
                  <a:pt x="3103563" y="2703272"/>
                  <a:pt x="3096131" y="3041505"/>
                  <a:pt x="3130738" y="3234815"/>
                </a:cubicBezTo>
                <a:cubicBezTo>
                  <a:pt x="3165345" y="3428125"/>
                  <a:pt x="3112536" y="3564079"/>
                  <a:pt x="3130738" y="3853822"/>
                </a:cubicBezTo>
                <a:cubicBezTo>
                  <a:pt x="3148940" y="4143565"/>
                  <a:pt x="3144403" y="4259205"/>
                  <a:pt x="3130738" y="4659198"/>
                </a:cubicBezTo>
                <a:cubicBezTo>
                  <a:pt x="2982386" y="4685395"/>
                  <a:pt x="2674654" y="4641325"/>
                  <a:pt x="2504590" y="4659198"/>
                </a:cubicBezTo>
                <a:cubicBezTo>
                  <a:pt x="2334526" y="4677071"/>
                  <a:pt x="2088310" y="4637409"/>
                  <a:pt x="1847135" y="4659198"/>
                </a:cubicBezTo>
                <a:cubicBezTo>
                  <a:pt x="1605961" y="4680987"/>
                  <a:pt x="1521990" y="4653481"/>
                  <a:pt x="1252295" y="4659198"/>
                </a:cubicBezTo>
                <a:cubicBezTo>
                  <a:pt x="982600" y="4664915"/>
                  <a:pt x="977704" y="4664904"/>
                  <a:pt x="720070" y="4659198"/>
                </a:cubicBezTo>
                <a:cubicBezTo>
                  <a:pt x="462436" y="4653492"/>
                  <a:pt x="200177" y="4623294"/>
                  <a:pt x="0" y="4659198"/>
                </a:cubicBezTo>
                <a:cubicBezTo>
                  <a:pt x="-21975" y="4439239"/>
                  <a:pt x="-22850" y="4266610"/>
                  <a:pt x="0" y="4040190"/>
                </a:cubicBezTo>
                <a:cubicBezTo>
                  <a:pt x="22850" y="3813770"/>
                  <a:pt x="-5176" y="3719369"/>
                  <a:pt x="0" y="3514366"/>
                </a:cubicBezTo>
                <a:cubicBezTo>
                  <a:pt x="5176" y="3309363"/>
                  <a:pt x="29985" y="3131359"/>
                  <a:pt x="0" y="2848767"/>
                </a:cubicBezTo>
                <a:cubicBezTo>
                  <a:pt x="-29985" y="2566175"/>
                  <a:pt x="-8506" y="2412395"/>
                  <a:pt x="0" y="2276351"/>
                </a:cubicBezTo>
                <a:cubicBezTo>
                  <a:pt x="8506" y="2140307"/>
                  <a:pt x="30383" y="1860840"/>
                  <a:pt x="0" y="1657343"/>
                </a:cubicBezTo>
                <a:cubicBezTo>
                  <a:pt x="-30383" y="1453846"/>
                  <a:pt x="-4720" y="1256670"/>
                  <a:pt x="0" y="1131520"/>
                </a:cubicBezTo>
                <a:cubicBezTo>
                  <a:pt x="4720" y="1006370"/>
                  <a:pt x="-18450" y="863733"/>
                  <a:pt x="0" y="605696"/>
                </a:cubicBezTo>
                <a:cubicBezTo>
                  <a:pt x="18450" y="347659"/>
                  <a:pt x="890" y="163800"/>
                  <a:pt x="0" y="0"/>
                </a:cubicBezTo>
                <a:close/>
                <a:moveTo>
                  <a:pt x="391342" y="391342"/>
                </a:moveTo>
                <a:cubicBezTo>
                  <a:pt x="505386" y="394230"/>
                  <a:pt x="727813" y="377699"/>
                  <a:pt x="907914" y="391342"/>
                </a:cubicBezTo>
                <a:cubicBezTo>
                  <a:pt x="1088015" y="404985"/>
                  <a:pt x="1226437" y="403160"/>
                  <a:pt x="1471447" y="391342"/>
                </a:cubicBezTo>
                <a:cubicBezTo>
                  <a:pt x="1716457" y="379524"/>
                  <a:pt x="1920894" y="410040"/>
                  <a:pt x="2081941" y="391342"/>
                </a:cubicBezTo>
                <a:cubicBezTo>
                  <a:pt x="2242988" y="372644"/>
                  <a:pt x="2417213" y="388456"/>
                  <a:pt x="2739396" y="391342"/>
                </a:cubicBezTo>
                <a:cubicBezTo>
                  <a:pt x="2754006" y="653517"/>
                  <a:pt x="2718574" y="929164"/>
                  <a:pt x="2739396" y="1076193"/>
                </a:cubicBezTo>
                <a:cubicBezTo>
                  <a:pt x="2760218" y="1223222"/>
                  <a:pt x="2730396" y="1515484"/>
                  <a:pt x="2739396" y="1722278"/>
                </a:cubicBezTo>
                <a:cubicBezTo>
                  <a:pt x="2748396" y="1929072"/>
                  <a:pt x="2730042" y="2211608"/>
                  <a:pt x="2739396" y="2368364"/>
                </a:cubicBezTo>
                <a:cubicBezTo>
                  <a:pt x="2748750" y="2525120"/>
                  <a:pt x="2713390" y="2913802"/>
                  <a:pt x="2739396" y="3053215"/>
                </a:cubicBezTo>
                <a:cubicBezTo>
                  <a:pt x="2765402" y="3192628"/>
                  <a:pt x="2707314" y="3395766"/>
                  <a:pt x="2739396" y="3699301"/>
                </a:cubicBezTo>
                <a:cubicBezTo>
                  <a:pt x="2771478" y="4002836"/>
                  <a:pt x="2737115" y="4041707"/>
                  <a:pt x="2739396" y="4267856"/>
                </a:cubicBezTo>
                <a:cubicBezTo>
                  <a:pt x="2624649" y="4293629"/>
                  <a:pt x="2334994" y="4259050"/>
                  <a:pt x="2222824" y="4267856"/>
                </a:cubicBezTo>
                <a:cubicBezTo>
                  <a:pt x="2110654" y="4276662"/>
                  <a:pt x="1838030" y="4270954"/>
                  <a:pt x="1682772" y="4267856"/>
                </a:cubicBezTo>
                <a:cubicBezTo>
                  <a:pt x="1527514" y="4264758"/>
                  <a:pt x="1303033" y="4262132"/>
                  <a:pt x="1095758" y="4267856"/>
                </a:cubicBezTo>
                <a:cubicBezTo>
                  <a:pt x="888483" y="4273580"/>
                  <a:pt x="646124" y="4244315"/>
                  <a:pt x="391342" y="4267856"/>
                </a:cubicBezTo>
                <a:cubicBezTo>
                  <a:pt x="366031" y="4064397"/>
                  <a:pt x="373067" y="3848352"/>
                  <a:pt x="391342" y="3621770"/>
                </a:cubicBezTo>
                <a:cubicBezTo>
                  <a:pt x="409617" y="3395188"/>
                  <a:pt x="405701" y="3255387"/>
                  <a:pt x="391342" y="2936920"/>
                </a:cubicBezTo>
                <a:cubicBezTo>
                  <a:pt x="376984" y="2618453"/>
                  <a:pt x="402074" y="2515561"/>
                  <a:pt x="391342" y="2329599"/>
                </a:cubicBezTo>
                <a:cubicBezTo>
                  <a:pt x="380610" y="2143637"/>
                  <a:pt x="375153" y="1880332"/>
                  <a:pt x="391342" y="1722278"/>
                </a:cubicBezTo>
                <a:cubicBezTo>
                  <a:pt x="407531" y="1564224"/>
                  <a:pt x="367049" y="1330000"/>
                  <a:pt x="391342" y="1192488"/>
                </a:cubicBezTo>
                <a:cubicBezTo>
                  <a:pt x="415636" y="1054976"/>
                  <a:pt x="361802" y="781785"/>
                  <a:pt x="391342" y="391342"/>
                </a:cubicBezTo>
                <a:close/>
                <a:moveTo>
                  <a:pt x="0" y="0"/>
                </a:moveTo>
                <a:cubicBezTo>
                  <a:pt x="157760" y="136509"/>
                  <a:pt x="243563" y="240821"/>
                  <a:pt x="391342" y="391342"/>
                </a:cubicBezTo>
                <a:moveTo>
                  <a:pt x="0" y="4659198"/>
                </a:moveTo>
                <a:cubicBezTo>
                  <a:pt x="155168" y="4539488"/>
                  <a:pt x="207574" y="4472355"/>
                  <a:pt x="391342" y="4267856"/>
                </a:cubicBezTo>
                <a:moveTo>
                  <a:pt x="3130738" y="0"/>
                </a:moveTo>
                <a:cubicBezTo>
                  <a:pt x="2980634" y="151429"/>
                  <a:pt x="2889381" y="260106"/>
                  <a:pt x="2739396" y="391342"/>
                </a:cubicBezTo>
                <a:moveTo>
                  <a:pt x="3130738" y="4659198"/>
                </a:moveTo>
                <a:cubicBezTo>
                  <a:pt x="3015181" y="4559473"/>
                  <a:pt x="2855228" y="4348411"/>
                  <a:pt x="2739396" y="4267856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700" b="0" i="0" dirty="0" smtClean="0">
                <a:solidFill>
                  <a:schemeClr val="tx1"/>
                </a:solidFill>
                <a:effectLst/>
              </a:rPr>
              <a:t>Teritorijalno</a:t>
            </a:r>
          </a:p>
          <a:p>
            <a:pPr algn="ctr"/>
            <a:r>
              <a:rPr lang="hr-HR" sz="2700" b="0" i="0" dirty="0" smtClean="0">
                <a:solidFill>
                  <a:schemeClr val="tx1"/>
                </a:solidFill>
                <a:effectLst/>
              </a:rPr>
              <a:t> </a:t>
            </a:r>
            <a:r>
              <a:rPr lang="hr-HR" sz="2700" b="0" i="0" dirty="0">
                <a:solidFill>
                  <a:schemeClr val="tx1"/>
                </a:solidFill>
                <a:effectLst/>
              </a:rPr>
              <a:t>širenje Njemačke </a:t>
            </a:r>
            <a:endParaRPr lang="hr-HR" sz="2700" b="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700" b="0" i="0" dirty="0" smtClean="0">
                <a:solidFill>
                  <a:schemeClr val="tx1"/>
                </a:solidFill>
                <a:effectLst/>
              </a:rPr>
              <a:t>i </a:t>
            </a:r>
          </a:p>
          <a:p>
            <a:pPr algn="ctr"/>
            <a:r>
              <a:rPr lang="hr-HR" sz="2700" b="0" i="0" dirty="0" smtClean="0">
                <a:solidFill>
                  <a:schemeClr val="tx1"/>
                </a:solidFill>
                <a:effectLst/>
              </a:rPr>
              <a:t>Italije </a:t>
            </a:r>
            <a:r>
              <a:rPr lang="hr-HR" sz="2700" b="0" i="0" dirty="0">
                <a:solidFill>
                  <a:schemeClr val="tx1"/>
                </a:solidFill>
                <a:effectLst/>
              </a:rPr>
              <a:t>prije </a:t>
            </a:r>
            <a:endParaRPr lang="hr-HR" sz="2700" b="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700" b="0" i="0" dirty="0" smtClean="0">
                <a:solidFill>
                  <a:schemeClr val="tx1"/>
                </a:solidFill>
                <a:effectLst/>
              </a:rPr>
              <a:t>početka </a:t>
            </a:r>
            <a:r>
              <a:rPr lang="hr-HR" sz="2700" b="0" i="0" dirty="0">
                <a:solidFill>
                  <a:schemeClr val="tx1"/>
                </a:solidFill>
                <a:effectLst/>
              </a:rPr>
              <a:t>Drugoga svjetskog rata</a:t>
            </a:r>
            <a:endParaRPr lang="hr-HR" sz="2700" dirty="0">
              <a:solidFill>
                <a:schemeClr val="tx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37B260D7-D465-4850-9DB2-98C91ABE3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962" y="1206165"/>
            <a:ext cx="7663993" cy="56518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384597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1E7ADC0A-F596-4F30-90DD-B411AABC31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1494" y="1293779"/>
            <a:ext cx="7366797" cy="5428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8C81D2B-E367-4248-8013-0C887F51DC7F}"/>
              </a:ext>
            </a:extLst>
          </p:cNvPr>
          <p:cNvSpPr/>
          <p:nvPr/>
        </p:nvSpPr>
        <p:spPr>
          <a:xfrm>
            <a:off x="8380428" y="3761296"/>
            <a:ext cx="3327663" cy="2785620"/>
          </a:xfrm>
          <a:custGeom>
            <a:avLst/>
            <a:gdLst>
              <a:gd name="connsiteX0" fmla="*/ 3327663 w 3327663"/>
              <a:gd name="connsiteY0" fmla="*/ 174101 h 2785620"/>
              <a:gd name="connsiteX1" fmla="*/ 3153562 w 3327663"/>
              <a:gd name="connsiteY1" fmla="*/ 348202 h 2785620"/>
              <a:gd name="connsiteX2" fmla="*/ 3153562 w 3327663"/>
              <a:gd name="connsiteY2" fmla="*/ 174101 h 2785620"/>
              <a:gd name="connsiteX3" fmla="*/ 3066511 w 3327663"/>
              <a:gd name="connsiteY3" fmla="*/ 261152 h 2785620"/>
              <a:gd name="connsiteX4" fmla="*/ 2979460 w 3327663"/>
              <a:gd name="connsiteY4" fmla="*/ 174101 h 2785620"/>
              <a:gd name="connsiteX5" fmla="*/ 2979461 w 3327663"/>
              <a:gd name="connsiteY5" fmla="*/ 348203 h 2785620"/>
              <a:gd name="connsiteX6" fmla="*/ 2362282 w 3327663"/>
              <a:gd name="connsiteY6" fmla="*/ 348203 h 2785620"/>
              <a:gd name="connsiteX7" fmla="*/ 1829263 w 3327663"/>
              <a:gd name="connsiteY7" fmla="*/ 348203 h 2785620"/>
              <a:gd name="connsiteX8" fmla="*/ 1296245 w 3327663"/>
              <a:gd name="connsiteY8" fmla="*/ 348203 h 2785620"/>
              <a:gd name="connsiteX9" fmla="*/ 679066 w 3327663"/>
              <a:gd name="connsiteY9" fmla="*/ 348203 h 2785620"/>
              <a:gd name="connsiteX10" fmla="*/ 174101 w 3327663"/>
              <a:gd name="connsiteY10" fmla="*/ 348203 h 2785620"/>
              <a:gd name="connsiteX11" fmla="*/ 0 w 3327663"/>
              <a:gd name="connsiteY11" fmla="*/ 522304 h 2785620"/>
              <a:gd name="connsiteX12" fmla="*/ 0 w 3327663"/>
              <a:gd name="connsiteY12" fmla="*/ 1176925 h 2785620"/>
              <a:gd name="connsiteX13" fmla="*/ 0 w 3327663"/>
              <a:gd name="connsiteY13" fmla="*/ 1852438 h 2785620"/>
              <a:gd name="connsiteX14" fmla="*/ 0 w 3327663"/>
              <a:gd name="connsiteY14" fmla="*/ 2611519 h 2785620"/>
              <a:gd name="connsiteX15" fmla="*/ 174101 w 3327663"/>
              <a:gd name="connsiteY15" fmla="*/ 2785620 h 2785620"/>
              <a:gd name="connsiteX16" fmla="*/ 348202 w 3327663"/>
              <a:gd name="connsiteY16" fmla="*/ 2611519 h 2785620"/>
              <a:gd name="connsiteX17" fmla="*/ 348203 w 3327663"/>
              <a:gd name="connsiteY17" fmla="*/ 2437418 h 2785620"/>
              <a:gd name="connsiteX18" fmla="*/ 853168 w 3327663"/>
              <a:gd name="connsiteY18" fmla="*/ 2437418 h 2785620"/>
              <a:gd name="connsiteX19" fmla="*/ 1358132 w 3327663"/>
              <a:gd name="connsiteY19" fmla="*/ 2437418 h 2785620"/>
              <a:gd name="connsiteX20" fmla="*/ 1919204 w 3327663"/>
              <a:gd name="connsiteY20" fmla="*/ 2437418 h 2785620"/>
              <a:gd name="connsiteX21" fmla="*/ 2396115 w 3327663"/>
              <a:gd name="connsiteY21" fmla="*/ 2437418 h 2785620"/>
              <a:gd name="connsiteX22" fmla="*/ 3153562 w 3327663"/>
              <a:gd name="connsiteY22" fmla="*/ 2437418 h 2785620"/>
              <a:gd name="connsiteX23" fmla="*/ 3327663 w 3327663"/>
              <a:gd name="connsiteY23" fmla="*/ 2263317 h 2785620"/>
              <a:gd name="connsiteX24" fmla="*/ 3327663 w 3327663"/>
              <a:gd name="connsiteY24" fmla="*/ 1546020 h 2785620"/>
              <a:gd name="connsiteX25" fmla="*/ 3327663 w 3327663"/>
              <a:gd name="connsiteY25" fmla="*/ 828722 h 2785620"/>
              <a:gd name="connsiteX26" fmla="*/ 3327663 w 3327663"/>
              <a:gd name="connsiteY26" fmla="*/ 174101 h 2785620"/>
              <a:gd name="connsiteX27" fmla="*/ 174101 w 3327663"/>
              <a:gd name="connsiteY27" fmla="*/ 696405 h 2785620"/>
              <a:gd name="connsiteX28" fmla="*/ 348202 w 3327663"/>
              <a:gd name="connsiteY28" fmla="*/ 522304 h 2785620"/>
              <a:gd name="connsiteX29" fmla="*/ 261151 w 3327663"/>
              <a:gd name="connsiteY29" fmla="*/ 435253 h 2785620"/>
              <a:gd name="connsiteX30" fmla="*/ 174100 w 3327663"/>
              <a:gd name="connsiteY30" fmla="*/ 522304 h 2785620"/>
              <a:gd name="connsiteX31" fmla="*/ 174101 w 3327663"/>
              <a:gd name="connsiteY31" fmla="*/ 696405 h 2785620"/>
              <a:gd name="connsiteX0" fmla="*/ 174101 w 3327663"/>
              <a:gd name="connsiteY0" fmla="*/ 696405 h 2785620"/>
              <a:gd name="connsiteX1" fmla="*/ 348202 w 3327663"/>
              <a:gd name="connsiteY1" fmla="*/ 522304 h 2785620"/>
              <a:gd name="connsiteX2" fmla="*/ 261151 w 3327663"/>
              <a:gd name="connsiteY2" fmla="*/ 435253 h 2785620"/>
              <a:gd name="connsiteX3" fmla="*/ 174100 w 3327663"/>
              <a:gd name="connsiteY3" fmla="*/ 522304 h 2785620"/>
              <a:gd name="connsiteX4" fmla="*/ 174101 w 3327663"/>
              <a:gd name="connsiteY4" fmla="*/ 696405 h 2785620"/>
              <a:gd name="connsiteX5" fmla="*/ 3153562 w 3327663"/>
              <a:gd name="connsiteY5" fmla="*/ 348203 h 2785620"/>
              <a:gd name="connsiteX6" fmla="*/ 3327663 w 3327663"/>
              <a:gd name="connsiteY6" fmla="*/ 174102 h 2785620"/>
              <a:gd name="connsiteX7" fmla="*/ 3153562 w 3327663"/>
              <a:gd name="connsiteY7" fmla="*/ 1 h 2785620"/>
              <a:gd name="connsiteX8" fmla="*/ 2979461 w 3327663"/>
              <a:gd name="connsiteY8" fmla="*/ 174102 h 2785620"/>
              <a:gd name="connsiteX9" fmla="*/ 3066512 w 3327663"/>
              <a:gd name="connsiteY9" fmla="*/ 261153 h 2785620"/>
              <a:gd name="connsiteX10" fmla="*/ 3153563 w 3327663"/>
              <a:gd name="connsiteY10" fmla="*/ 174102 h 2785620"/>
              <a:gd name="connsiteX11" fmla="*/ 3153562 w 3327663"/>
              <a:gd name="connsiteY11" fmla="*/ 348203 h 2785620"/>
              <a:gd name="connsiteX0" fmla="*/ 0 w 3327663"/>
              <a:gd name="connsiteY0" fmla="*/ 522304 h 2785620"/>
              <a:gd name="connsiteX1" fmla="*/ 174101 w 3327663"/>
              <a:gd name="connsiteY1" fmla="*/ 348203 h 2785620"/>
              <a:gd name="connsiteX2" fmla="*/ 679066 w 3327663"/>
              <a:gd name="connsiteY2" fmla="*/ 348203 h 2785620"/>
              <a:gd name="connsiteX3" fmla="*/ 1212084 w 3327663"/>
              <a:gd name="connsiteY3" fmla="*/ 348203 h 2785620"/>
              <a:gd name="connsiteX4" fmla="*/ 1801210 w 3327663"/>
              <a:gd name="connsiteY4" fmla="*/ 348203 h 2785620"/>
              <a:gd name="connsiteX5" fmla="*/ 2390335 w 3327663"/>
              <a:gd name="connsiteY5" fmla="*/ 348203 h 2785620"/>
              <a:gd name="connsiteX6" fmla="*/ 2979461 w 3327663"/>
              <a:gd name="connsiteY6" fmla="*/ 348203 h 2785620"/>
              <a:gd name="connsiteX7" fmla="*/ 2979461 w 3327663"/>
              <a:gd name="connsiteY7" fmla="*/ 174101 h 2785620"/>
              <a:gd name="connsiteX8" fmla="*/ 3153562 w 3327663"/>
              <a:gd name="connsiteY8" fmla="*/ 0 h 2785620"/>
              <a:gd name="connsiteX9" fmla="*/ 3327663 w 3327663"/>
              <a:gd name="connsiteY9" fmla="*/ 174101 h 2785620"/>
              <a:gd name="connsiteX10" fmla="*/ 3327663 w 3327663"/>
              <a:gd name="connsiteY10" fmla="*/ 870506 h 2785620"/>
              <a:gd name="connsiteX11" fmla="*/ 3327663 w 3327663"/>
              <a:gd name="connsiteY11" fmla="*/ 1525127 h 2785620"/>
              <a:gd name="connsiteX12" fmla="*/ 3327663 w 3327663"/>
              <a:gd name="connsiteY12" fmla="*/ 2263316 h 2785620"/>
              <a:gd name="connsiteX13" fmla="*/ 3153562 w 3327663"/>
              <a:gd name="connsiteY13" fmla="*/ 2437417 h 2785620"/>
              <a:gd name="connsiteX14" fmla="*/ 2620544 w 3327663"/>
              <a:gd name="connsiteY14" fmla="*/ 2437417 h 2785620"/>
              <a:gd name="connsiteX15" fmla="*/ 2087526 w 3327663"/>
              <a:gd name="connsiteY15" fmla="*/ 2437417 h 2785620"/>
              <a:gd name="connsiteX16" fmla="*/ 1582561 w 3327663"/>
              <a:gd name="connsiteY16" fmla="*/ 2437418 h 2785620"/>
              <a:gd name="connsiteX17" fmla="*/ 1021489 w 3327663"/>
              <a:gd name="connsiteY17" fmla="*/ 2437418 h 2785620"/>
              <a:gd name="connsiteX18" fmla="*/ 348203 w 3327663"/>
              <a:gd name="connsiteY18" fmla="*/ 2437418 h 2785620"/>
              <a:gd name="connsiteX19" fmla="*/ 348203 w 3327663"/>
              <a:gd name="connsiteY19" fmla="*/ 2611519 h 2785620"/>
              <a:gd name="connsiteX20" fmla="*/ 174102 w 3327663"/>
              <a:gd name="connsiteY20" fmla="*/ 2785620 h 2785620"/>
              <a:gd name="connsiteX21" fmla="*/ 1 w 3327663"/>
              <a:gd name="connsiteY21" fmla="*/ 2611519 h 2785620"/>
              <a:gd name="connsiteX22" fmla="*/ 0 w 3327663"/>
              <a:gd name="connsiteY22" fmla="*/ 522304 h 2785620"/>
              <a:gd name="connsiteX23" fmla="*/ 2979461 w 3327663"/>
              <a:gd name="connsiteY23" fmla="*/ 348203 h 2785620"/>
              <a:gd name="connsiteX24" fmla="*/ 3153562 w 3327663"/>
              <a:gd name="connsiteY24" fmla="*/ 348203 h 2785620"/>
              <a:gd name="connsiteX25" fmla="*/ 3327663 w 3327663"/>
              <a:gd name="connsiteY25" fmla="*/ 174102 h 2785620"/>
              <a:gd name="connsiteX26" fmla="*/ 3153562 w 3327663"/>
              <a:gd name="connsiteY26" fmla="*/ 348203 h 2785620"/>
              <a:gd name="connsiteX27" fmla="*/ 3153562 w 3327663"/>
              <a:gd name="connsiteY27" fmla="*/ 174101 h 2785620"/>
              <a:gd name="connsiteX28" fmla="*/ 3066511 w 3327663"/>
              <a:gd name="connsiteY28" fmla="*/ 261152 h 2785620"/>
              <a:gd name="connsiteX29" fmla="*/ 2979460 w 3327663"/>
              <a:gd name="connsiteY29" fmla="*/ 174101 h 2785620"/>
              <a:gd name="connsiteX30" fmla="*/ 174101 w 3327663"/>
              <a:gd name="connsiteY30" fmla="*/ 696405 h 2785620"/>
              <a:gd name="connsiteX31" fmla="*/ 174101 w 3327663"/>
              <a:gd name="connsiteY31" fmla="*/ 522304 h 2785620"/>
              <a:gd name="connsiteX32" fmla="*/ 261152 w 3327663"/>
              <a:gd name="connsiteY32" fmla="*/ 435253 h 2785620"/>
              <a:gd name="connsiteX33" fmla="*/ 348203 w 3327663"/>
              <a:gd name="connsiteY33" fmla="*/ 522304 h 2785620"/>
              <a:gd name="connsiteX34" fmla="*/ 174102 w 3327663"/>
              <a:gd name="connsiteY34" fmla="*/ 696405 h 2785620"/>
              <a:gd name="connsiteX35" fmla="*/ 1 w 3327663"/>
              <a:gd name="connsiteY35" fmla="*/ 522304 h 2785620"/>
              <a:gd name="connsiteX36" fmla="*/ 348203 w 3327663"/>
              <a:gd name="connsiteY36" fmla="*/ 522304 h 2785620"/>
              <a:gd name="connsiteX37" fmla="*/ 348203 w 3327663"/>
              <a:gd name="connsiteY37" fmla="*/ 1198978 h 2785620"/>
              <a:gd name="connsiteX38" fmla="*/ 348203 w 3327663"/>
              <a:gd name="connsiteY38" fmla="*/ 1818198 h 2785620"/>
              <a:gd name="connsiteX39" fmla="*/ 348203 w 3327663"/>
              <a:gd name="connsiteY39" fmla="*/ 2437418 h 278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327663" h="2785620" stroke="0" extrusionOk="0">
                <a:moveTo>
                  <a:pt x="3327663" y="174101"/>
                </a:moveTo>
                <a:cubicBezTo>
                  <a:pt x="3317519" y="263760"/>
                  <a:pt x="3250580" y="335949"/>
                  <a:pt x="3153562" y="348202"/>
                </a:cubicBezTo>
                <a:cubicBezTo>
                  <a:pt x="3152054" y="267572"/>
                  <a:pt x="3158464" y="233584"/>
                  <a:pt x="3153562" y="174101"/>
                </a:cubicBezTo>
                <a:cubicBezTo>
                  <a:pt x="3151993" y="220250"/>
                  <a:pt x="3115639" y="261437"/>
                  <a:pt x="3066511" y="261152"/>
                </a:cubicBezTo>
                <a:cubicBezTo>
                  <a:pt x="3017704" y="260003"/>
                  <a:pt x="2978543" y="221027"/>
                  <a:pt x="2979460" y="174101"/>
                </a:cubicBezTo>
                <a:cubicBezTo>
                  <a:pt x="2976174" y="218545"/>
                  <a:pt x="2983755" y="292463"/>
                  <a:pt x="2979461" y="348203"/>
                </a:cubicBezTo>
                <a:cubicBezTo>
                  <a:pt x="2838753" y="356988"/>
                  <a:pt x="2643125" y="375492"/>
                  <a:pt x="2362282" y="348203"/>
                </a:cubicBezTo>
                <a:cubicBezTo>
                  <a:pt x="2081439" y="320914"/>
                  <a:pt x="2069323" y="341573"/>
                  <a:pt x="1829263" y="348203"/>
                </a:cubicBezTo>
                <a:cubicBezTo>
                  <a:pt x="1589203" y="354833"/>
                  <a:pt x="1445349" y="370890"/>
                  <a:pt x="1296245" y="348203"/>
                </a:cubicBezTo>
                <a:cubicBezTo>
                  <a:pt x="1147141" y="325516"/>
                  <a:pt x="981487" y="338793"/>
                  <a:pt x="679066" y="348203"/>
                </a:cubicBezTo>
                <a:cubicBezTo>
                  <a:pt x="376645" y="357613"/>
                  <a:pt x="322764" y="331504"/>
                  <a:pt x="174101" y="348203"/>
                </a:cubicBezTo>
                <a:cubicBezTo>
                  <a:pt x="79367" y="346286"/>
                  <a:pt x="-10272" y="434309"/>
                  <a:pt x="0" y="522304"/>
                </a:cubicBezTo>
                <a:cubicBezTo>
                  <a:pt x="-164" y="662732"/>
                  <a:pt x="-13899" y="902754"/>
                  <a:pt x="0" y="1176925"/>
                </a:cubicBezTo>
                <a:cubicBezTo>
                  <a:pt x="13899" y="1451096"/>
                  <a:pt x="24087" y="1699408"/>
                  <a:pt x="0" y="1852438"/>
                </a:cubicBezTo>
                <a:cubicBezTo>
                  <a:pt x="-24087" y="2005468"/>
                  <a:pt x="23564" y="2252226"/>
                  <a:pt x="0" y="2611519"/>
                </a:cubicBezTo>
                <a:cubicBezTo>
                  <a:pt x="-10333" y="2693082"/>
                  <a:pt x="58549" y="2783722"/>
                  <a:pt x="174101" y="2785620"/>
                </a:cubicBezTo>
                <a:cubicBezTo>
                  <a:pt x="279471" y="2790840"/>
                  <a:pt x="352972" y="2705280"/>
                  <a:pt x="348202" y="2611519"/>
                </a:cubicBezTo>
                <a:cubicBezTo>
                  <a:pt x="354934" y="2552413"/>
                  <a:pt x="342747" y="2492978"/>
                  <a:pt x="348203" y="2437418"/>
                </a:cubicBezTo>
                <a:cubicBezTo>
                  <a:pt x="468054" y="2450109"/>
                  <a:pt x="749430" y="2441522"/>
                  <a:pt x="853168" y="2437418"/>
                </a:cubicBezTo>
                <a:cubicBezTo>
                  <a:pt x="956907" y="2433314"/>
                  <a:pt x="1232662" y="2436770"/>
                  <a:pt x="1358132" y="2437418"/>
                </a:cubicBezTo>
                <a:cubicBezTo>
                  <a:pt x="1483602" y="2438066"/>
                  <a:pt x="1643617" y="2435381"/>
                  <a:pt x="1919204" y="2437418"/>
                </a:cubicBezTo>
                <a:cubicBezTo>
                  <a:pt x="2194791" y="2439455"/>
                  <a:pt x="2170757" y="2419376"/>
                  <a:pt x="2396115" y="2437418"/>
                </a:cubicBezTo>
                <a:cubicBezTo>
                  <a:pt x="2621473" y="2455460"/>
                  <a:pt x="2776580" y="2424498"/>
                  <a:pt x="3153562" y="2437418"/>
                </a:cubicBezTo>
                <a:cubicBezTo>
                  <a:pt x="3267487" y="2450673"/>
                  <a:pt x="3329686" y="2341468"/>
                  <a:pt x="3327663" y="2263317"/>
                </a:cubicBezTo>
                <a:cubicBezTo>
                  <a:pt x="3362054" y="1928272"/>
                  <a:pt x="3299777" y="1888558"/>
                  <a:pt x="3327663" y="1546020"/>
                </a:cubicBezTo>
                <a:cubicBezTo>
                  <a:pt x="3355549" y="1203482"/>
                  <a:pt x="3303087" y="1161974"/>
                  <a:pt x="3327663" y="828722"/>
                </a:cubicBezTo>
                <a:cubicBezTo>
                  <a:pt x="3352239" y="495470"/>
                  <a:pt x="3349901" y="437151"/>
                  <a:pt x="3327663" y="174101"/>
                </a:cubicBezTo>
                <a:close/>
                <a:moveTo>
                  <a:pt x="174101" y="696405"/>
                </a:moveTo>
                <a:cubicBezTo>
                  <a:pt x="269207" y="708502"/>
                  <a:pt x="329394" y="607132"/>
                  <a:pt x="348202" y="522304"/>
                </a:cubicBezTo>
                <a:cubicBezTo>
                  <a:pt x="348868" y="473260"/>
                  <a:pt x="305865" y="427616"/>
                  <a:pt x="261151" y="435253"/>
                </a:cubicBezTo>
                <a:cubicBezTo>
                  <a:pt x="207194" y="429951"/>
                  <a:pt x="180186" y="472166"/>
                  <a:pt x="174100" y="522304"/>
                </a:cubicBezTo>
                <a:cubicBezTo>
                  <a:pt x="177688" y="585400"/>
                  <a:pt x="176378" y="644172"/>
                  <a:pt x="174101" y="696405"/>
                </a:cubicBezTo>
                <a:close/>
              </a:path>
              <a:path w="3327663" h="2785620" fill="darkenLess" stroke="0" extrusionOk="0">
                <a:moveTo>
                  <a:pt x="174101" y="696405"/>
                </a:moveTo>
                <a:cubicBezTo>
                  <a:pt x="268814" y="693584"/>
                  <a:pt x="331717" y="632426"/>
                  <a:pt x="348202" y="522304"/>
                </a:cubicBezTo>
                <a:cubicBezTo>
                  <a:pt x="349047" y="469305"/>
                  <a:pt x="304110" y="432149"/>
                  <a:pt x="261151" y="435253"/>
                </a:cubicBezTo>
                <a:cubicBezTo>
                  <a:pt x="209205" y="435011"/>
                  <a:pt x="171248" y="468844"/>
                  <a:pt x="174100" y="522304"/>
                </a:cubicBezTo>
                <a:cubicBezTo>
                  <a:pt x="177912" y="582707"/>
                  <a:pt x="181571" y="627890"/>
                  <a:pt x="174101" y="696405"/>
                </a:cubicBezTo>
                <a:close/>
                <a:moveTo>
                  <a:pt x="3153562" y="348203"/>
                </a:moveTo>
                <a:cubicBezTo>
                  <a:pt x="3241909" y="347429"/>
                  <a:pt x="3330125" y="277845"/>
                  <a:pt x="3327663" y="174102"/>
                </a:cubicBezTo>
                <a:cubicBezTo>
                  <a:pt x="3342511" y="71951"/>
                  <a:pt x="3257050" y="-1417"/>
                  <a:pt x="3153562" y="1"/>
                </a:cubicBezTo>
                <a:cubicBezTo>
                  <a:pt x="3052607" y="-11709"/>
                  <a:pt x="2991609" y="64032"/>
                  <a:pt x="2979461" y="174102"/>
                </a:cubicBezTo>
                <a:cubicBezTo>
                  <a:pt x="2982461" y="219141"/>
                  <a:pt x="3016171" y="267027"/>
                  <a:pt x="3066512" y="261153"/>
                </a:cubicBezTo>
                <a:cubicBezTo>
                  <a:pt x="3114873" y="259250"/>
                  <a:pt x="3145778" y="224630"/>
                  <a:pt x="3153563" y="174102"/>
                </a:cubicBezTo>
                <a:cubicBezTo>
                  <a:pt x="3151284" y="230487"/>
                  <a:pt x="3154970" y="293004"/>
                  <a:pt x="3153562" y="348203"/>
                </a:cubicBezTo>
                <a:close/>
              </a:path>
              <a:path w="3327663" h="2785620" fill="none" extrusionOk="0">
                <a:moveTo>
                  <a:pt x="0" y="522304"/>
                </a:moveTo>
                <a:cubicBezTo>
                  <a:pt x="5742" y="419388"/>
                  <a:pt x="87353" y="343117"/>
                  <a:pt x="174101" y="348203"/>
                </a:cubicBezTo>
                <a:cubicBezTo>
                  <a:pt x="358189" y="353244"/>
                  <a:pt x="565462" y="350993"/>
                  <a:pt x="679066" y="348203"/>
                </a:cubicBezTo>
                <a:cubicBezTo>
                  <a:pt x="792670" y="345413"/>
                  <a:pt x="1035095" y="364719"/>
                  <a:pt x="1212084" y="348203"/>
                </a:cubicBezTo>
                <a:cubicBezTo>
                  <a:pt x="1389073" y="331687"/>
                  <a:pt x="1636685" y="348214"/>
                  <a:pt x="1801210" y="348203"/>
                </a:cubicBezTo>
                <a:cubicBezTo>
                  <a:pt x="1965735" y="348192"/>
                  <a:pt x="2201024" y="347408"/>
                  <a:pt x="2390335" y="348203"/>
                </a:cubicBezTo>
                <a:cubicBezTo>
                  <a:pt x="2579647" y="348998"/>
                  <a:pt x="2703486" y="365718"/>
                  <a:pt x="2979461" y="348203"/>
                </a:cubicBezTo>
                <a:cubicBezTo>
                  <a:pt x="2986827" y="288201"/>
                  <a:pt x="2976275" y="240639"/>
                  <a:pt x="2979461" y="174101"/>
                </a:cubicBezTo>
                <a:cubicBezTo>
                  <a:pt x="2964241" y="71560"/>
                  <a:pt x="3055310" y="7139"/>
                  <a:pt x="3153562" y="0"/>
                </a:cubicBezTo>
                <a:cubicBezTo>
                  <a:pt x="3246243" y="14221"/>
                  <a:pt x="3333795" y="82932"/>
                  <a:pt x="3327663" y="174101"/>
                </a:cubicBezTo>
                <a:cubicBezTo>
                  <a:pt x="3329061" y="346636"/>
                  <a:pt x="3297160" y="682980"/>
                  <a:pt x="3327663" y="870506"/>
                </a:cubicBezTo>
                <a:cubicBezTo>
                  <a:pt x="3358166" y="1058033"/>
                  <a:pt x="3328844" y="1301960"/>
                  <a:pt x="3327663" y="1525127"/>
                </a:cubicBezTo>
                <a:cubicBezTo>
                  <a:pt x="3326482" y="1748294"/>
                  <a:pt x="3308469" y="2053337"/>
                  <a:pt x="3327663" y="2263316"/>
                </a:cubicBezTo>
                <a:cubicBezTo>
                  <a:pt x="3325570" y="2355757"/>
                  <a:pt x="3268925" y="2439061"/>
                  <a:pt x="3153562" y="2437417"/>
                </a:cubicBezTo>
                <a:cubicBezTo>
                  <a:pt x="2955358" y="2421848"/>
                  <a:pt x="2831559" y="2413593"/>
                  <a:pt x="2620544" y="2437417"/>
                </a:cubicBezTo>
                <a:cubicBezTo>
                  <a:pt x="2409529" y="2461241"/>
                  <a:pt x="2299851" y="2414942"/>
                  <a:pt x="2087526" y="2437417"/>
                </a:cubicBezTo>
                <a:cubicBezTo>
                  <a:pt x="1875201" y="2459892"/>
                  <a:pt x="1801695" y="2425785"/>
                  <a:pt x="1582561" y="2437418"/>
                </a:cubicBezTo>
                <a:cubicBezTo>
                  <a:pt x="1363427" y="2449050"/>
                  <a:pt x="1234573" y="2461706"/>
                  <a:pt x="1021489" y="2437418"/>
                </a:cubicBezTo>
                <a:cubicBezTo>
                  <a:pt x="808405" y="2413130"/>
                  <a:pt x="618596" y="2414686"/>
                  <a:pt x="348203" y="2437418"/>
                </a:cubicBezTo>
                <a:cubicBezTo>
                  <a:pt x="348206" y="2518563"/>
                  <a:pt x="350161" y="2531247"/>
                  <a:pt x="348203" y="2611519"/>
                </a:cubicBezTo>
                <a:cubicBezTo>
                  <a:pt x="347962" y="2715015"/>
                  <a:pt x="280854" y="2787527"/>
                  <a:pt x="174102" y="2785620"/>
                </a:cubicBezTo>
                <a:cubicBezTo>
                  <a:pt x="91294" y="2776013"/>
                  <a:pt x="-2310" y="2719744"/>
                  <a:pt x="1" y="2611519"/>
                </a:cubicBezTo>
                <a:cubicBezTo>
                  <a:pt x="-87911" y="1987580"/>
                  <a:pt x="-45525" y="1261686"/>
                  <a:pt x="0" y="522304"/>
                </a:cubicBezTo>
                <a:close/>
                <a:moveTo>
                  <a:pt x="2979461" y="348203"/>
                </a:moveTo>
                <a:cubicBezTo>
                  <a:pt x="3050343" y="349400"/>
                  <a:pt x="3071343" y="348816"/>
                  <a:pt x="3153562" y="348203"/>
                </a:cubicBezTo>
                <a:cubicBezTo>
                  <a:pt x="3242169" y="357808"/>
                  <a:pt x="3342593" y="275695"/>
                  <a:pt x="3327663" y="174102"/>
                </a:cubicBezTo>
                <a:moveTo>
                  <a:pt x="3153562" y="348203"/>
                </a:moveTo>
                <a:cubicBezTo>
                  <a:pt x="3158327" y="292986"/>
                  <a:pt x="3147756" y="213410"/>
                  <a:pt x="3153562" y="174101"/>
                </a:cubicBezTo>
                <a:cubicBezTo>
                  <a:pt x="3154313" y="223191"/>
                  <a:pt x="3111237" y="260151"/>
                  <a:pt x="3066511" y="261152"/>
                </a:cubicBezTo>
                <a:cubicBezTo>
                  <a:pt x="3024845" y="264593"/>
                  <a:pt x="2979189" y="219052"/>
                  <a:pt x="2979460" y="174101"/>
                </a:cubicBezTo>
                <a:moveTo>
                  <a:pt x="174101" y="696405"/>
                </a:moveTo>
                <a:cubicBezTo>
                  <a:pt x="176442" y="659706"/>
                  <a:pt x="180306" y="557473"/>
                  <a:pt x="174101" y="522304"/>
                </a:cubicBezTo>
                <a:cubicBezTo>
                  <a:pt x="185645" y="474913"/>
                  <a:pt x="217261" y="427730"/>
                  <a:pt x="261152" y="435253"/>
                </a:cubicBezTo>
                <a:cubicBezTo>
                  <a:pt x="313712" y="427868"/>
                  <a:pt x="346399" y="473726"/>
                  <a:pt x="348203" y="522304"/>
                </a:cubicBezTo>
                <a:cubicBezTo>
                  <a:pt x="345289" y="607543"/>
                  <a:pt x="273178" y="703377"/>
                  <a:pt x="174102" y="696405"/>
                </a:cubicBezTo>
                <a:cubicBezTo>
                  <a:pt x="92660" y="698170"/>
                  <a:pt x="8417" y="622589"/>
                  <a:pt x="1" y="522304"/>
                </a:cubicBezTo>
                <a:moveTo>
                  <a:pt x="348203" y="522304"/>
                </a:moveTo>
                <a:cubicBezTo>
                  <a:pt x="374207" y="827725"/>
                  <a:pt x="321861" y="922294"/>
                  <a:pt x="348203" y="1198978"/>
                </a:cubicBezTo>
                <a:cubicBezTo>
                  <a:pt x="374545" y="1475662"/>
                  <a:pt x="357303" y="1643485"/>
                  <a:pt x="348203" y="1818198"/>
                </a:cubicBezTo>
                <a:cubicBezTo>
                  <a:pt x="339103" y="1992911"/>
                  <a:pt x="353384" y="2287105"/>
                  <a:pt x="348203" y="2437418"/>
                </a:cubicBezTo>
              </a:path>
              <a:path w="3327663" h="2785620" fill="none" stroke="0" extrusionOk="0">
                <a:moveTo>
                  <a:pt x="0" y="522304"/>
                </a:moveTo>
                <a:cubicBezTo>
                  <a:pt x="-517" y="431733"/>
                  <a:pt x="59890" y="336260"/>
                  <a:pt x="174101" y="348203"/>
                </a:cubicBezTo>
                <a:cubicBezTo>
                  <a:pt x="313674" y="328064"/>
                  <a:pt x="517712" y="324398"/>
                  <a:pt x="679066" y="348203"/>
                </a:cubicBezTo>
                <a:cubicBezTo>
                  <a:pt x="840421" y="372008"/>
                  <a:pt x="968125" y="334177"/>
                  <a:pt x="1155977" y="348203"/>
                </a:cubicBezTo>
                <a:cubicBezTo>
                  <a:pt x="1343829" y="362229"/>
                  <a:pt x="1470027" y="363712"/>
                  <a:pt x="1773156" y="348203"/>
                </a:cubicBezTo>
                <a:cubicBezTo>
                  <a:pt x="2076285" y="332694"/>
                  <a:pt x="2159807" y="339840"/>
                  <a:pt x="2334228" y="348203"/>
                </a:cubicBezTo>
                <a:cubicBezTo>
                  <a:pt x="2508649" y="356566"/>
                  <a:pt x="2714129" y="380208"/>
                  <a:pt x="2979461" y="348203"/>
                </a:cubicBezTo>
                <a:cubicBezTo>
                  <a:pt x="2979213" y="307039"/>
                  <a:pt x="2974299" y="211504"/>
                  <a:pt x="2979461" y="174101"/>
                </a:cubicBezTo>
                <a:cubicBezTo>
                  <a:pt x="2985957" y="93698"/>
                  <a:pt x="3048106" y="1922"/>
                  <a:pt x="3153562" y="0"/>
                </a:cubicBezTo>
                <a:cubicBezTo>
                  <a:pt x="3266492" y="-3075"/>
                  <a:pt x="3313450" y="86434"/>
                  <a:pt x="3327663" y="174101"/>
                </a:cubicBezTo>
                <a:cubicBezTo>
                  <a:pt x="3329222" y="328962"/>
                  <a:pt x="3352718" y="552215"/>
                  <a:pt x="3327663" y="912290"/>
                </a:cubicBezTo>
                <a:cubicBezTo>
                  <a:pt x="3302608" y="1272365"/>
                  <a:pt x="3333786" y="1402634"/>
                  <a:pt x="3327663" y="1608695"/>
                </a:cubicBezTo>
                <a:cubicBezTo>
                  <a:pt x="3321540" y="1814757"/>
                  <a:pt x="3341540" y="1980518"/>
                  <a:pt x="3327663" y="2263316"/>
                </a:cubicBezTo>
                <a:cubicBezTo>
                  <a:pt x="3342137" y="2358145"/>
                  <a:pt x="3251397" y="2421161"/>
                  <a:pt x="3153562" y="2437417"/>
                </a:cubicBezTo>
                <a:cubicBezTo>
                  <a:pt x="2995150" y="2458685"/>
                  <a:pt x="2878496" y="2444804"/>
                  <a:pt x="2676651" y="2437417"/>
                </a:cubicBezTo>
                <a:cubicBezTo>
                  <a:pt x="2474806" y="2430030"/>
                  <a:pt x="2329752" y="2444272"/>
                  <a:pt x="2059472" y="2437417"/>
                </a:cubicBezTo>
                <a:cubicBezTo>
                  <a:pt x="1789192" y="2430563"/>
                  <a:pt x="1744348" y="2417781"/>
                  <a:pt x="1554507" y="2437418"/>
                </a:cubicBezTo>
                <a:cubicBezTo>
                  <a:pt x="1364665" y="2457054"/>
                  <a:pt x="1191961" y="2442234"/>
                  <a:pt x="1077596" y="2437418"/>
                </a:cubicBezTo>
                <a:cubicBezTo>
                  <a:pt x="963231" y="2432602"/>
                  <a:pt x="545767" y="2404868"/>
                  <a:pt x="348203" y="2437418"/>
                </a:cubicBezTo>
                <a:cubicBezTo>
                  <a:pt x="343503" y="2472684"/>
                  <a:pt x="343902" y="2576081"/>
                  <a:pt x="348203" y="2611519"/>
                </a:cubicBezTo>
                <a:cubicBezTo>
                  <a:pt x="344326" y="2707412"/>
                  <a:pt x="261888" y="2801268"/>
                  <a:pt x="174102" y="2785620"/>
                </a:cubicBezTo>
                <a:cubicBezTo>
                  <a:pt x="63774" y="2794397"/>
                  <a:pt x="4435" y="2715635"/>
                  <a:pt x="1" y="2611519"/>
                </a:cubicBezTo>
                <a:cubicBezTo>
                  <a:pt x="20780" y="1908772"/>
                  <a:pt x="-12735" y="1167660"/>
                  <a:pt x="0" y="522304"/>
                </a:cubicBezTo>
                <a:close/>
                <a:moveTo>
                  <a:pt x="2979461" y="348203"/>
                </a:moveTo>
                <a:cubicBezTo>
                  <a:pt x="3042240" y="354082"/>
                  <a:pt x="3071650" y="349061"/>
                  <a:pt x="3153562" y="348203"/>
                </a:cubicBezTo>
                <a:cubicBezTo>
                  <a:pt x="3257977" y="360024"/>
                  <a:pt x="3335286" y="269253"/>
                  <a:pt x="3327663" y="174102"/>
                </a:cubicBezTo>
                <a:moveTo>
                  <a:pt x="3153562" y="348203"/>
                </a:moveTo>
                <a:cubicBezTo>
                  <a:pt x="3158793" y="291047"/>
                  <a:pt x="3153114" y="213437"/>
                  <a:pt x="3153562" y="174101"/>
                </a:cubicBezTo>
                <a:cubicBezTo>
                  <a:pt x="3143268" y="216955"/>
                  <a:pt x="3117631" y="271822"/>
                  <a:pt x="3066511" y="261152"/>
                </a:cubicBezTo>
                <a:cubicBezTo>
                  <a:pt x="3028091" y="259927"/>
                  <a:pt x="2981502" y="225757"/>
                  <a:pt x="2979460" y="174101"/>
                </a:cubicBezTo>
                <a:moveTo>
                  <a:pt x="174101" y="696405"/>
                </a:moveTo>
                <a:cubicBezTo>
                  <a:pt x="176790" y="631315"/>
                  <a:pt x="166079" y="606722"/>
                  <a:pt x="174101" y="522304"/>
                </a:cubicBezTo>
                <a:cubicBezTo>
                  <a:pt x="178326" y="471566"/>
                  <a:pt x="211299" y="435561"/>
                  <a:pt x="261152" y="435253"/>
                </a:cubicBezTo>
                <a:cubicBezTo>
                  <a:pt x="318840" y="429193"/>
                  <a:pt x="353863" y="466492"/>
                  <a:pt x="348203" y="522304"/>
                </a:cubicBezTo>
                <a:cubicBezTo>
                  <a:pt x="336845" y="630909"/>
                  <a:pt x="274526" y="704564"/>
                  <a:pt x="174102" y="696405"/>
                </a:cubicBezTo>
                <a:cubicBezTo>
                  <a:pt x="70437" y="689178"/>
                  <a:pt x="9337" y="621280"/>
                  <a:pt x="1" y="522304"/>
                </a:cubicBezTo>
                <a:moveTo>
                  <a:pt x="348203" y="522304"/>
                </a:moveTo>
                <a:cubicBezTo>
                  <a:pt x="339715" y="753894"/>
                  <a:pt x="374174" y="989117"/>
                  <a:pt x="348203" y="1179826"/>
                </a:cubicBezTo>
                <a:cubicBezTo>
                  <a:pt x="322232" y="1370535"/>
                  <a:pt x="328213" y="1562839"/>
                  <a:pt x="348203" y="1818198"/>
                </a:cubicBezTo>
                <a:cubicBezTo>
                  <a:pt x="368193" y="2073557"/>
                  <a:pt x="348560" y="2174863"/>
                  <a:pt x="348203" y="2437418"/>
                </a:cubicBezTo>
              </a:path>
            </a:pathLst>
          </a:custGeom>
          <a:blipFill dpi="0" rotWithShape="1">
            <a:blip r:embed="rId3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800" b="1" dirty="0" err="1">
                <a:solidFill>
                  <a:schemeClr val="tx1"/>
                </a:solidFill>
              </a:rPr>
              <a:t>Sudetski</a:t>
            </a:r>
            <a:r>
              <a:rPr lang="hr-HR" sz="2800" b="1" dirty="0">
                <a:solidFill>
                  <a:schemeClr val="tx1"/>
                </a:solidFill>
              </a:rPr>
              <a:t> Nijemci dočekuju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lvl="0" algn="ctr"/>
            <a:r>
              <a:rPr lang="hr-HR" sz="2800" b="1" dirty="0" smtClean="0">
                <a:solidFill>
                  <a:schemeClr val="tx1"/>
                </a:solidFill>
              </a:rPr>
              <a:t>njemačku </a:t>
            </a:r>
            <a:r>
              <a:rPr lang="hr-HR" sz="2800" b="1" dirty="0">
                <a:solidFill>
                  <a:schemeClr val="tx1"/>
                </a:solidFill>
              </a:rPr>
              <a:t>vojsku.</a:t>
            </a:r>
            <a:endParaRPr lang="en-US" sz="36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253845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E8C81D2B-E367-4248-8013-0C887F51DC7F}"/>
              </a:ext>
            </a:extLst>
          </p:cNvPr>
          <p:cNvSpPr/>
          <p:nvPr/>
        </p:nvSpPr>
        <p:spPr>
          <a:xfrm>
            <a:off x="7861956" y="1640264"/>
            <a:ext cx="3846136" cy="4906652"/>
          </a:xfrm>
          <a:custGeom>
            <a:avLst/>
            <a:gdLst>
              <a:gd name="connsiteX0" fmla="*/ 3846136 w 3846136"/>
              <a:gd name="connsiteY0" fmla="*/ 240384 h 4906652"/>
              <a:gd name="connsiteX1" fmla="*/ 3605752 w 3846136"/>
              <a:gd name="connsiteY1" fmla="*/ 480768 h 4906652"/>
              <a:gd name="connsiteX2" fmla="*/ 3605753 w 3846136"/>
              <a:gd name="connsiteY2" fmla="*/ 240384 h 4906652"/>
              <a:gd name="connsiteX3" fmla="*/ 3485561 w 3846136"/>
              <a:gd name="connsiteY3" fmla="*/ 360576 h 4906652"/>
              <a:gd name="connsiteX4" fmla="*/ 3365369 w 3846136"/>
              <a:gd name="connsiteY4" fmla="*/ 240384 h 4906652"/>
              <a:gd name="connsiteX5" fmla="*/ 3365369 w 3846136"/>
              <a:gd name="connsiteY5" fmla="*/ 480767 h 4906652"/>
              <a:gd name="connsiteX6" fmla="*/ 2677872 w 3846136"/>
              <a:gd name="connsiteY6" fmla="*/ 480767 h 4906652"/>
              <a:gd name="connsiteX7" fmla="*/ 2084125 w 3846136"/>
              <a:gd name="connsiteY7" fmla="*/ 480767 h 4906652"/>
              <a:gd name="connsiteX8" fmla="*/ 1490378 w 3846136"/>
              <a:gd name="connsiteY8" fmla="*/ 480767 h 4906652"/>
              <a:gd name="connsiteX9" fmla="*/ 802881 w 3846136"/>
              <a:gd name="connsiteY9" fmla="*/ 480767 h 4906652"/>
              <a:gd name="connsiteX10" fmla="*/ 240384 w 3846136"/>
              <a:gd name="connsiteY10" fmla="*/ 480767 h 4906652"/>
              <a:gd name="connsiteX11" fmla="*/ 0 w 3846136"/>
              <a:gd name="connsiteY11" fmla="*/ 721151 h 4906652"/>
              <a:gd name="connsiteX12" fmla="*/ 0 w 3846136"/>
              <a:gd name="connsiteY12" fmla="*/ 1299768 h 4906652"/>
              <a:gd name="connsiteX13" fmla="*/ 0 w 3846136"/>
              <a:gd name="connsiteY13" fmla="*/ 1917837 h 4906652"/>
              <a:gd name="connsiteX14" fmla="*/ 0 w 3846136"/>
              <a:gd name="connsiteY14" fmla="*/ 2457003 h 4906652"/>
              <a:gd name="connsiteX15" fmla="*/ 0 w 3846136"/>
              <a:gd name="connsiteY15" fmla="*/ 3114523 h 4906652"/>
              <a:gd name="connsiteX16" fmla="*/ 0 w 3846136"/>
              <a:gd name="connsiteY16" fmla="*/ 3772042 h 4906652"/>
              <a:gd name="connsiteX17" fmla="*/ 0 w 3846136"/>
              <a:gd name="connsiteY17" fmla="*/ 4666269 h 4906652"/>
              <a:gd name="connsiteX18" fmla="*/ 240384 w 3846136"/>
              <a:gd name="connsiteY18" fmla="*/ 4906653 h 4906652"/>
              <a:gd name="connsiteX19" fmla="*/ 480768 w 3846136"/>
              <a:gd name="connsiteY19" fmla="*/ 4666269 h 4906652"/>
              <a:gd name="connsiteX20" fmla="*/ 480767 w 3846136"/>
              <a:gd name="connsiteY20" fmla="*/ 4425885 h 4906652"/>
              <a:gd name="connsiteX21" fmla="*/ 1074514 w 3846136"/>
              <a:gd name="connsiteY21" fmla="*/ 4425885 h 4906652"/>
              <a:gd name="connsiteX22" fmla="*/ 1699512 w 3846136"/>
              <a:gd name="connsiteY22" fmla="*/ 4425885 h 4906652"/>
              <a:gd name="connsiteX23" fmla="*/ 2324509 w 3846136"/>
              <a:gd name="connsiteY23" fmla="*/ 4425885 h 4906652"/>
              <a:gd name="connsiteX24" fmla="*/ 2980756 w 3846136"/>
              <a:gd name="connsiteY24" fmla="*/ 4425885 h 4906652"/>
              <a:gd name="connsiteX25" fmla="*/ 3605753 w 3846136"/>
              <a:gd name="connsiteY25" fmla="*/ 4425885 h 4906652"/>
              <a:gd name="connsiteX26" fmla="*/ 3846137 w 3846136"/>
              <a:gd name="connsiteY26" fmla="*/ 4185501 h 4906652"/>
              <a:gd name="connsiteX27" fmla="*/ 3846136 w 3846136"/>
              <a:gd name="connsiteY27" fmla="*/ 240384 h 4906652"/>
              <a:gd name="connsiteX28" fmla="*/ 240384 w 3846136"/>
              <a:gd name="connsiteY28" fmla="*/ 961534 h 4906652"/>
              <a:gd name="connsiteX29" fmla="*/ 480768 w 3846136"/>
              <a:gd name="connsiteY29" fmla="*/ 721150 h 4906652"/>
              <a:gd name="connsiteX30" fmla="*/ 360576 w 3846136"/>
              <a:gd name="connsiteY30" fmla="*/ 600958 h 4906652"/>
              <a:gd name="connsiteX31" fmla="*/ 240384 w 3846136"/>
              <a:gd name="connsiteY31" fmla="*/ 721150 h 4906652"/>
              <a:gd name="connsiteX32" fmla="*/ 240384 w 3846136"/>
              <a:gd name="connsiteY32" fmla="*/ 961534 h 4906652"/>
              <a:gd name="connsiteX0" fmla="*/ 240384 w 3846136"/>
              <a:gd name="connsiteY0" fmla="*/ 961534 h 4906652"/>
              <a:gd name="connsiteX1" fmla="*/ 480768 w 3846136"/>
              <a:gd name="connsiteY1" fmla="*/ 721150 h 4906652"/>
              <a:gd name="connsiteX2" fmla="*/ 360576 w 3846136"/>
              <a:gd name="connsiteY2" fmla="*/ 600958 h 4906652"/>
              <a:gd name="connsiteX3" fmla="*/ 240384 w 3846136"/>
              <a:gd name="connsiteY3" fmla="*/ 721150 h 4906652"/>
              <a:gd name="connsiteX4" fmla="*/ 240384 w 3846136"/>
              <a:gd name="connsiteY4" fmla="*/ 961534 h 4906652"/>
              <a:gd name="connsiteX5" fmla="*/ 3605753 w 3846136"/>
              <a:gd name="connsiteY5" fmla="*/ 480767 h 4906652"/>
              <a:gd name="connsiteX6" fmla="*/ 3846137 w 3846136"/>
              <a:gd name="connsiteY6" fmla="*/ 240383 h 4906652"/>
              <a:gd name="connsiteX7" fmla="*/ 3605753 w 3846136"/>
              <a:gd name="connsiteY7" fmla="*/ -1 h 4906652"/>
              <a:gd name="connsiteX8" fmla="*/ 3365369 w 3846136"/>
              <a:gd name="connsiteY8" fmla="*/ 240383 h 4906652"/>
              <a:gd name="connsiteX9" fmla="*/ 3485561 w 3846136"/>
              <a:gd name="connsiteY9" fmla="*/ 360575 h 4906652"/>
              <a:gd name="connsiteX10" fmla="*/ 3605753 w 3846136"/>
              <a:gd name="connsiteY10" fmla="*/ 240383 h 4906652"/>
              <a:gd name="connsiteX11" fmla="*/ 3605753 w 3846136"/>
              <a:gd name="connsiteY11" fmla="*/ 480767 h 4906652"/>
              <a:gd name="connsiteX0" fmla="*/ 0 w 3846136"/>
              <a:gd name="connsiteY0" fmla="*/ 721151 h 4906652"/>
              <a:gd name="connsiteX1" fmla="*/ 240384 w 3846136"/>
              <a:gd name="connsiteY1" fmla="*/ 480767 h 4906652"/>
              <a:gd name="connsiteX2" fmla="*/ 896631 w 3846136"/>
              <a:gd name="connsiteY2" fmla="*/ 480767 h 4906652"/>
              <a:gd name="connsiteX3" fmla="*/ 1427878 w 3846136"/>
              <a:gd name="connsiteY3" fmla="*/ 480767 h 4906652"/>
              <a:gd name="connsiteX4" fmla="*/ 1990376 w 3846136"/>
              <a:gd name="connsiteY4" fmla="*/ 480767 h 4906652"/>
              <a:gd name="connsiteX5" fmla="*/ 2552873 w 3846136"/>
              <a:gd name="connsiteY5" fmla="*/ 480767 h 4906652"/>
              <a:gd name="connsiteX6" fmla="*/ 3365369 w 3846136"/>
              <a:gd name="connsiteY6" fmla="*/ 480767 h 4906652"/>
              <a:gd name="connsiteX7" fmla="*/ 3365369 w 3846136"/>
              <a:gd name="connsiteY7" fmla="*/ 240384 h 4906652"/>
              <a:gd name="connsiteX8" fmla="*/ 3605753 w 3846136"/>
              <a:gd name="connsiteY8" fmla="*/ 0 h 4906652"/>
              <a:gd name="connsiteX9" fmla="*/ 3846137 w 3846136"/>
              <a:gd name="connsiteY9" fmla="*/ 240384 h 4906652"/>
              <a:gd name="connsiteX10" fmla="*/ 3846136 w 3846136"/>
              <a:gd name="connsiteY10" fmla="*/ 4185502 h 4906652"/>
              <a:gd name="connsiteX11" fmla="*/ 3605752 w 3846136"/>
              <a:gd name="connsiteY11" fmla="*/ 4425886 h 4906652"/>
              <a:gd name="connsiteX12" fmla="*/ 2949505 w 3846136"/>
              <a:gd name="connsiteY12" fmla="*/ 4425886 h 4906652"/>
              <a:gd name="connsiteX13" fmla="*/ 2355758 w 3846136"/>
              <a:gd name="connsiteY13" fmla="*/ 4425886 h 4906652"/>
              <a:gd name="connsiteX14" fmla="*/ 1762011 w 3846136"/>
              <a:gd name="connsiteY14" fmla="*/ 4425885 h 4906652"/>
              <a:gd name="connsiteX15" fmla="*/ 1199514 w 3846136"/>
              <a:gd name="connsiteY15" fmla="*/ 4425885 h 4906652"/>
              <a:gd name="connsiteX16" fmla="*/ 480767 w 3846136"/>
              <a:gd name="connsiteY16" fmla="*/ 4425885 h 4906652"/>
              <a:gd name="connsiteX17" fmla="*/ 480767 w 3846136"/>
              <a:gd name="connsiteY17" fmla="*/ 4666269 h 4906652"/>
              <a:gd name="connsiteX18" fmla="*/ 240383 w 3846136"/>
              <a:gd name="connsiteY18" fmla="*/ 4906653 h 4906652"/>
              <a:gd name="connsiteX19" fmla="*/ -1 w 3846136"/>
              <a:gd name="connsiteY19" fmla="*/ 4666269 h 4906652"/>
              <a:gd name="connsiteX20" fmla="*/ 0 w 3846136"/>
              <a:gd name="connsiteY20" fmla="*/ 721151 h 4906652"/>
              <a:gd name="connsiteX21" fmla="*/ 3365369 w 3846136"/>
              <a:gd name="connsiteY21" fmla="*/ 480767 h 4906652"/>
              <a:gd name="connsiteX22" fmla="*/ 3605753 w 3846136"/>
              <a:gd name="connsiteY22" fmla="*/ 480767 h 4906652"/>
              <a:gd name="connsiteX23" fmla="*/ 3846137 w 3846136"/>
              <a:gd name="connsiteY23" fmla="*/ 240383 h 4906652"/>
              <a:gd name="connsiteX24" fmla="*/ 3605753 w 3846136"/>
              <a:gd name="connsiteY24" fmla="*/ 480767 h 4906652"/>
              <a:gd name="connsiteX25" fmla="*/ 3605753 w 3846136"/>
              <a:gd name="connsiteY25" fmla="*/ 240384 h 4906652"/>
              <a:gd name="connsiteX26" fmla="*/ 3485561 w 3846136"/>
              <a:gd name="connsiteY26" fmla="*/ 360576 h 4906652"/>
              <a:gd name="connsiteX27" fmla="*/ 3365369 w 3846136"/>
              <a:gd name="connsiteY27" fmla="*/ 240384 h 4906652"/>
              <a:gd name="connsiteX28" fmla="*/ 240384 w 3846136"/>
              <a:gd name="connsiteY28" fmla="*/ 961534 h 4906652"/>
              <a:gd name="connsiteX29" fmla="*/ 240384 w 3846136"/>
              <a:gd name="connsiteY29" fmla="*/ 721151 h 4906652"/>
              <a:gd name="connsiteX30" fmla="*/ 360576 w 3846136"/>
              <a:gd name="connsiteY30" fmla="*/ 600959 h 4906652"/>
              <a:gd name="connsiteX31" fmla="*/ 480768 w 3846136"/>
              <a:gd name="connsiteY31" fmla="*/ 721151 h 4906652"/>
              <a:gd name="connsiteX32" fmla="*/ 240384 w 3846136"/>
              <a:gd name="connsiteY32" fmla="*/ 961535 h 4906652"/>
              <a:gd name="connsiteX33" fmla="*/ 0 w 3846136"/>
              <a:gd name="connsiteY33" fmla="*/ 721151 h 4906652"/>
              <a:gd name="connsiteX34" fmla="*/ 480767 w 3846136"/>
              <a:gd name="connsiteY34" fmla="*/ 721151 h 4906652"/>
              <a:gd name="connsiteX35" fmla="*/ 480767 w 3846136"/>
              <a:gd name="connsiteY35" fmla="*/ 1412701 h 4906652"/>
              <a:gd name="connsiteX36" fmla="*/ 480767 w 3846136"/>
              <a:gd name="connsiteY36" fmla="*/ 1919015 h 4906652"/>
              <a:gd name="connsiteX37" fmla="*/ 480767 w 3846136"/>
              <a:gd name="connsiteY37" fmla="*/ 2499423 h 4906652"/>
              <a:gd name="connsiteX38" fmla="*/ 480767 w 3846136"/>
              <a:gd name="connsiteY38" fmla="*/ 3116879 h 4906652"/>
              <a:gd name="connsiteX39" fmla="*/ 480767 w 3846136"/>
              <a:gd name="connsiteY39" fmla="*/ 3623193 h 4906652"/>
              <a:gd name="connsiteX40" fmla="*/ 480767 w 3846136"/>
              <a:gd name="connsiteY40" fmla="*/ 4425885 h 4906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846136" h="4906652" stroke="0" extrusionOk="0">
                <a:moveTo>
                  <a:pt x="3846136" y="240384"/>
                </a:moveTo>
                <a:cubicBezTo>
                  <a:pt x="3829993" y="362808"/>
                  <a:pt x="3740439" y="453467"/>
                  <a:pt x="3605752" y="480768"/>
                </a:cubicBezTo>
                <a:cubicBezTo>
                  <a:pt x="3596519" y="384280"/>
                  <a:pt x="3616297" y="313813"/>
                  <a:pt x="3605753" y="240384"/>
                </a:cubicBezTo>
                <a:cubicBezTo>
                  <a:pt x="3621421" y="305347"/>
                  <a:pt x="3558916" y="369479"/>
                  <a:pt x="3485561" y="360576"/>
                </a:cubicBezTo>
                <a:cubicBezTo>
                  <a:pt x="3412489" y="372851"/>
                  <a:pt x="3367159" y="310298"/>
                  <a:pt x="3365369" y="240384"/>
                </a:cubicBezTo>
                <a:cubicBezTo>
                  <a:pt x="3364985" y="295772"/>
                  <a:pt x="3356241" y="376575"/>
                  <a:pt x="3365369" y="480767"/>
                </a:cubicBezTo>
                <a:cubicBezTo>
                  <a:pt x="3139463" y="486214"/>
                  <a:pt x="2920201" y="448188"/>
                  <a:pt x="2677872" y="480767"/>
                </a:cubicBezTo>
                <a:cubicBezTo>
                  <a:pt x="2435543" y="513346"/>
                  <a:pt x="2310040" y="469714"/>
                  <a:pt x="2084125" y="480767"/>
                </a:cubicBezTo>
                <a:cubicBezTo>
                  <a:pt x="1858210" y="491820"/>
                  <a:pt x="1725843" y="503287"/>
                  <a:pt x="1490378" y="480767"/>
                </a:cubicBezTo>
                <a:cubicBezTo>
                  <a:pt x="1254913" y="458247"/>
                  <a:pt x="1123781" y="509142"/>
                  <a:pt x="802881" y="480767"/>
                </a:cubicBezTo>
                <a:cubicBezTo>
                  <a:pt x="481981" y="452392"/>
                  <a:pt x="437895" y="490745"/>
                  <a:pt x="240384" y="480767"/>
                </a:cubicBezTo>
                <a:cubicBezTo>
                  <a:pt x="120750" y="463038"/>
                  <a:pt x="-22612" y="606349"/>
                  <a:pt x="0" y="721151"/>
                </a:cubicBezTo>
                <a:cubicBezTo>
                  <a:pt x="-15742" y="996992"/>
                  <a:pt x="-4433" y="1168721"/>
                  <a:pt x="0" y="1299768"/>
                </a:cubicBezTo>
                <a:cubicBezTo>
                  <a:pt x="4433" y="1430815"/>
                  <a:pt x="-14307" y="1759816"/>
                  <a:pt x="0" y="1917837"/>
                </a:cubicBezTo>
                <a:cubicBezTo>
                  <a:pt x="14307" y="2075858"/>
                  <a:pt x="22331" y="2246519"/>
                  <a:pt x="0" y="2457003"/>
                </a:cubicBezTo>
                <a:cubicBezTo>
                  <a:pt x="-22331" y="2667487"/>
                  <a:pt x="8188" y="2891231"/>
                  <a:pt x="0" y="3114523"/>
                </a:cubicBezTo>
                <a:cubicBezTo>
                  <a:pt x="-8188" y="3337815"/>
                  <a:pt x="12931" y="3622196"/>
                  <a:pt x="0" y="3772042"/>
                </a:cubicBezTo>
                <a:cubicBezTo>
                  <a:pt x="-12931" y="3921888"/>
                  <a:pt x="40433" y="4307610"/>
                  <a:pt x="0" y="4666269"/>
                </a:cubicBezTo>
                <a:cubicBezTo>
                  <a:pt x="-11362" y="4815986"/>
                  <a:pt x="111473" y="4884311"/>
                  <a:pt x="240384" y="4906653"/>
                </a:cubicBezTo>
                <a:cubicBezTo>
                  <a:pt x="382353" y="4929399"/>
                  <a:pt x="507799" y="4817819"/>
                  <a:pt x="480768" y="4666269"/>
                </a:cubicBezTo>
                <a:cubicBezTo>
                  <a:pt x="481906" y="4575230"/>
                  <a:pt x="463673" y="4508716"/>
                  <a:pt x="480767" y="4425885"/>
                </a:cubicBezTo>
                <a:cubicBezTo>
                  <a:pt x="632916" y="4448409"/>
                  <a:pt x="856955" y="4446028"/>
                  <a:pt x="1074514" y="4425885"/>
                </a:cubicBezTo>
                <a:cubicBezTo>
                  <a:pt x="1292073" y="4405742"/>
                  <a:pt x="1451495" y="4430678"/>
                  <a:pt x="1699512" y="4425885"/>
                </a:cubicBezTo>
                <a:cubicBezTo>
                  <a:pt x="1947529" y="4421092"/>
                  <a:pt x="2023009" y="4431229"/>
                  <a:pt x="2324509" y="4425885"/>
                </a:cubicBezTo>
                <a:cubicBezTo>
                  <a:pt x="2626009" y="4420541"/>
                  <a:pt x="2829708" y="4393896"/>
                  <a:pt x="2980756" y="4425885"/>
                </a:cubicBezTo>
                <a:cubicBezTo>
                  <a:pt x="3131804" y="4457874"/>
                  <a:pt x="3442386" y="4439085"/>
                  <a:pt x="3605753" y="4425885"/>
                </a:cubicBezTo>
                <a:cubicBezTo>
                  <a:pt x="3764908" y="4442521"/>
                  <a:pt x="3815203" y="4320591"/>
                  <a:pt x="3846137" y="4185501"/>
                </a:cubicBezTo>
                <a:cubicBezTo>
                  <a:pt x="3992695" y="2784714"/>
                  <a:pt x="3822850" y="1824408"/>
                  <a:pt x="3846136" y="240384"/>
                </a:cubicBezTo>
                <a:close/>
                <a:moveTo>
                  <a:pt x="240384" y="961534"/>
                </a:moveTo>
                <a:cubicBezTo>
                  <a:pt x="363298" y="955605"/>
                  <a:pt x="482652" y="851174"/>
                  <a:pt x="480768" y="721150"/>
                </a:cubicBezTo>
                <a:cubicBezTo>
                  <a:pt x="474896" y="641437"/>
                  <a:pt x="425690" y="599816"/>
                  <a:pt x="360576" y="600958"/>
                </a:cubicBezTo>
                <a:cubicBezTo>
                  <a:pt x="309297" y="595845"/>
                  <a:pt x="247641" y="665008"/>
                  <a:pt x="240384" y="721150"/>
                </a:cubicBezTo>
                <a:cubicBezTo>
                  <a:pt x="246974" y="810314"/>
                  <a:pt x="233566" y="863337"/>
                  <a:pt x="240384" y="961534"/>
                </a:cubicBezTo>
                <a:close/>
              </a:path>
              <a:path w="3846136" h="4906652" fill="darkenLess" stroke="0" extrusionOk="0">
                <a:moveTo>
                  <a:pt x="240384" y="961534"/>
                </a:moveTo>
                <a:cubicBezTo>
                  <a:pt x="383844" y="937926"/>
                  <a:pt x="480269" y="882066"/>
                  <a:pt x="480768" y="721150"/>
                </a:cubicBezTo>
                <a:cubicBezTo>
                  <a:pt x="474841" y="657999"/>
                  <a:pt x="416194" y="606704"/>
                  <a:pt x="360576" y="600958"/>
                </a:cubicBezTo>
                <a:cubicBezTo>
                  <a:pt x="298871" y="592294"/>
                  <a:pt x="254029" y="663204"/>
                  <a:pt x="240384" y="721150"/>
                </a:cubicBezTo>
                <a:cubicBezTo>
                  <a:pt x="246704" y="802832"/>
                  <a:pt x="233686" y="849894"/>
                  <a:pt x="240384" y="961534"/>
                </a:cubicBezTo>
                <a:close/>
                <a:moveTo>
                  <a:pt x="3605753" y="480767"/>
                </a:moveTo>
                <a:cubicBezTo>
                  <a:pt x="3747337" y="477203"/>
                  <a:pt x="3866144" y="369275"/>
                  <a:pt x="3846137" y="240383"/>
                </a:cubicBezTo>
                <a:cubicBezTo>
                  <a:pt x="3840912" y="94882"/>
                  <a:pt x="3756365" y="-20452"/>
                  <a:pt x="3605753" y="-1"/>
                </a:cubicBezTo>
                <a:cubicBezTo>
                  <a:pt x="3478380" y="-5457"/>
                  <a:pt x="3356299" y="131154"/>
                  <a:pt x="3365369" y="240383"/>
                </a:cubicBezTo>
                <a:cubicBezTo>
                  <a:pt x="3366935" y="296276"/>
                  <a:pt x="3406233" y="364651"/>
                  <a:pt x="3485561" y="360575"/>
                </a:cubicBezTo>
                <a:cubicBezTo>
                  <a:pt x="3539232" y="351379"/>
                  <a:pt x="3611374" y="318080"/>
                  <a:pt x="3605753" y="240383"/>
                </a:cubicBezTo>
                <a:cubicBezTo>
                  <a:pt x="3609121" y="304328"/>
                  <a:pt x="3601893" y="425734"/>
                  <a:pt x="3605753" y="480767"/>
                </a:cubicBezTo>
                <a:close/>
              </a:path>
              <a:path w="3846136" h="4906652" fill="none" extrusionOk="0">
                <a:moveTo>
                  <a:pt x="0" y="721151"/>
                </a:moveTo>
                <a:cubicBezTo>
                  <a:pt x="-20691" y="599123"/>
                  <a:pt x="98992" y="499125"/>
                  <a:pt x="240384" y="480767"/>
                </a:cubicBezTo>
                <a:cubicBezTo>
                  <a:pt x="509401" y="471021"/>
                  <a:pt x="610571" y="490889"/>
                  <a:pt x="896631" y="480767"/>
                </a:cubicBezTo>
                <a:cubicBezTo>
                  <a:pt x="1182691" y="470645"/>
                  <a:pt x="1301237" y="465105"/>
                  <a:pt x="1427878" y="480767"/>
                </a:cubicBezTo>
                <a:cubicBezTo>
                  <a:pt x="1554519" y="496429"/>
                  <a:pt x="1871711" y="486081"/>
                  <a:pt x="1990376" y="480767"/>
                </a:cubicBezTo>
                <a:cubicBezTo>
                  <a:pt x="2109041" y="475453"/>
                  <a:pt x="2300422" y="487227"/>
                  <a:pt x="2552873" y="480767"/>
                </a:cubicBezTo>
                <a:cubicBezTo>
                  <a:pt x="2805324" y="474307"/>
                  <a:pt x="3083393" y="516260"/>
                  <a:pt x="3365369" y="480767"/>
                </a:cubicBezTo>
                <a:cubicBezTo>
                  <a:pt x="3358017" y="384446"/>
                  <a:pt x="3353906" y="308272"/>
                  <a:pt x="3365369" y="240384"/>
                </a:cubicBezTo>
                <a:cubicBezTo>
                  <a:pt x="3358114" y="137347"/>
                  <a:pt x="3476836" y="3124"/>
                  <a:pt x="3605753" y="0"/>
                </a:cubicBezTo>
                <a:cubicBezTo>
                  <a:pt x="3740208" y="-30712"/>
                  <a:pt x="3862014" y="110641"/>
                  <a:pt x="3846137" y="240384"/>
                </a:cubicBezTo>
                <a:cubicBezTo>
                  <a:pt x="3912253" y="1558540"/>
                  <a:pt x="3989152" y="2771331"/>
                  <a:pt x="3846136" y="4185502"/>
                </a:cubicBezTo>
                <a:cubicBezTo>
                  <a:pt x="3838881" y="4334566"/>
                  <a:pt x="3741606" y="4445191"/>
                  <a:pt x="3605752" y="4425886"/>
                </a:cubicBezTo>
                <a:cubicBezTo>
                  <a:pt x="3352234" y="4456048"/>
                  <a:pt x="3186478" y="4410753"/>
                  <a:pt x="2949505" y="4425886"/>
                </a:cubicBezTo>
                <a:cubicBezTo>
                  <a:pt x="2712532" y="4441019"/>
                  <a:pt x="2628491" y="4417318"/>
                  <a:pt x="2355758" y="4425886"/>
                </a:cubicBezTo>
                <a:cubicBezTo>
                  <a:pt x="2083025" y="4434454"/>
                  <a:pt x="2003902" y="4455516"/>
                  <a:pt x="1762011" y="4425885"/>
                </a:cubicBezTo>
                <a:cubicBezTo>
                  <a:pt x="1520120" y="4396254"/>
                  <a:pt x="1453797" y="4416241"/>
                  <a:pt x="1199514" y="4425885"/>
                </a:cubicBezTo>
                <a:cubicBezTo>
                  <a:pt x="945231" y="4435529"/>
                  <a:pt x="700204" y="4450383"/>
                  <a:pt x="480767" y="4425885"/>
                </a:cubicBezTo>
                <a:cubicBezTo>
                  <a:pt x="487950" y="4542745"/>
                  <a:pt x="479636" y="4564285"/>
                  <a:pt x="480767" y="4666269"/>
                </a:cubicBezTo>
                <a:cubicBezTo>
                  <a:pt x="478643" y="4773063"/>
                  <a:pt x="349118" y="4916177"/>
                  <a:pt x="240383" y="4906653"/>
                </a:cubicBezTo>
                <a:cubicBezTo>
                  <a:pt x="118522" y="4901516"/>
                  <a:pt x="-21098" y="4779415"/>
                  <a:pt x="-1" y="4666269"/>
                </a:cubicBezTo>
                <a:cubicBezTo>
                  <a:pt x="258197" y="3385910"/>
                  <a:pt x="356" y="1765729"/>
                  <a:pt x="0" y="721151"/>
                </a:cubicBezTo>
                <a:close/>
                <a:moveTo>
                  <a:pt x="3365369" y="480767"/>
                </a:moveTo>
                <a:cubicBezTo>
                  <a:pt x="3425288" y="470155"/>
                  <a:pt x="3546697" y="488487"/>
                  <a:pt x="3605753" y="480767"/>
                </a:cubicBezTo>
                <a:cubicBezTo>
                  <a:pt x="3743236" y="481323"/>
                  <a:pt x="3825909" y="358601"/>
                  <a:pt x="3846137" y="240383"/>
                </a:cubicBezTo>
                <a:moveTo>
                  <a:pt x="3605753" y="480767"/>
                </a:moveTo>
                <a:cubicBezTo>
                  <a:pt x="3596900" y="379228"/>
                  <a:pt x="3604990" y="343954"/>
                  <a:pt x="3605753" y="240384"/>
                </a:cubicBezTo>
                <a:cubicBezTo>
                  <a:pt x="3605198" y="302884"/>
                  <a:pt x="3552954" y="366171"/>
                  <a:pt x="3485561" y="360576"/>
                </a:cubicBezTo>
                <a:cubicBezTo>
                  <a:pt x="3415382" y="362580"/>
                  <a:pt x="3371520" y="316534"/>
                  <a:pt x="3365369" y="240384"/>
                </a:cubicBezTo>
                <a:moveTo>
                  <a:pt x="240384" y="961534"/>
                </a:moveTo>
                <a:cubicBezTo>
                  <a:pt x="250261" y="851512"/>
                  <a:pt x="231338" y="801664"/>
                  <a:pt x="240384" y="721151"/>
                </a:cubicBezTo>
                <a:cubicBezTo>
                  <a:pt x="234968" y="666977"/>
                  <a:pt x="303664" y="600518"/>
                  <a:pt x="360576" y="600959"/>
                </a:cubicBezTo>
                <a:cubicBezTo>
                  <a:pt x="416830" y="597574"/>
                  <a:pt x="465743" y="661258"/>
                  <a:pt x="480768" y="721151"/>
                </a:cubicBezTo>
                <a:cubicBezTo>
                  <a:pt x="471367" y="845655"/>
                  <a:pt x="363034" y="992158"/>
                  <a:pt x="240384" y="961535"/>
                </a:cubicBezTo>
                <a:cubicBezTo>
                  <a:pt x="106396" y="936880"/>
                  <a:pt x="-22986" y="850655"/>
                  <a:pt x="0" y="721151"/>
                </a:cubicBezTo>
                <a:moveTo>
                  <a:pt x="480767" y="721151"/>
                </a:moveTo>
                <a:cubicBezTo>
                  <a:pt x="476005" y="949371"/>
                  <a:pt x="515178" y="1225479"/>
                  <a:pt x="480767" y="1412701"/>
                </a:cubicBezTo>
                <a:cubicBezTo>
                  <a:pt x="446357" y="1599923"/>
                  <a:pt x="478513" y="1786749"/>
                  <a:pt x="480767" y="1919015"/>
                </a:cubicBezTo>
                <a:cubicBezTo>
                  <a:pt x="483021" y="2051281"/>
                  <a:pt x="478496" y="2289261"/>
                  <a:pt x="480767" y="2499423"/>
                </a:cubicBezTo>
                <a:cubicBezTo>
                  <a:pt x="483038" y="2709585"/>
                  <a:pt x="474875" y="2944128"/>
                  <a:pt x="480767" y="3116879"/>
                </a:cubicBezTo>
                <a:cubicBezTo>
                  <a:pt x="486659" y="3289630"/>
                  <a:pt x="457126" y="3390140"/>
                  <a:pt x="480767" y="3623193"/>
                </a:cubicBezTo>
                <a:cubicBezTo>
                  <a:pt x="504408" y="3856246"/>
                  <a:pt x="509171" y="4162103"/>
                  <a:pt x="480767" y="4425885"/>
                </a:cubicBezTo>
              </a:path>
              <a:path w="3846136" h="4906652" fill="none" stroke="0" extrusionOk="0">
                <a:moveTo>
                  <a:pt x="0" y="721151"/>
                </a:moveTo>
                <a:cubicBezTo>
                  <a:pt x="23097" y="578956"/>
                  <a:pt x="114998" y="471781"/>
                  <a:pt x="240384" y="480767"/>
                </a:cubicBezTo>
                <a:cubicBezTo>
                  <a:pt x="369837" y="500527"/>
                  <a:pt x="562971" y="498875"/>
                  <a:pt x="771631" y="480767"/>
                </a:cubicBezTo>
                <a:cubicBezTo>
                  <a:pt x="980291" y="462659"/>
                  <a:pt x="1119163" y="480214"/>
                  <a:pt x="1302879" y="480767"/>
                </a:cubicBezTo>
                <a:cubicBezTo>
                  <a:pt x="1486595" y="481320"/>
                  <a:pt x="1792061" y="466166"/>
                  <a:pt x="1927876" y="480767"/>
                </a:cubicBezTo>
                <a:cubicBezTo>
                  <a:pt x="2063691" y="495368"/>
                  <a:pt x="2274469" y="477584"/>
                  <a:pt x="2459123" y="480767"/>
                </a:cubicBezTo>
                <a:cubicBezTo>
                  <a:pt x="2643777" y="483950"/>
                  <a:pt x="3000111" y="494369"/>
                  <a:pt x="3365369" y="480767"/>
                </a:cubicBezTo>
                <a:cubicBezTo>
                  <a:pt x="3364883" y="431812"/>
                  <a:pt x="3374044" y="321564"/>
                  <a:pt x="3365369" y="240384"/>
                </a:cubicBezTo>
                <a:cubicBezTo>
                  <a:pt x="3381122" y="107528"/>
                  <a:pt x="3483247" y="18708"/>
                  <a:pt x="3605753" y="0"/>
                </a:cubicBezTo>
                <a:cubicBezTo>
                  <a:pt x="3753764" y="-13229"/>
                  <a:pt x="3855934" y="87208"/>
                  <a:pt x="3846137" y="240384"/>
                </a:cubicBezTo>
                <a:cubicBezTo>
                  <a:pt x="4145264" y="1565472"/>
                  <a:pt x="3921045" y="3116338"/>
                  <a:pt x="3846136" y="4185502"/>
                </a:cubicBezTo>
                <a:cubicBezTo>
                  <a:pt x="3854090" y="4312013"/>
                  <a:pt x="3758427" y="4424064"/>
                  <a:pt x="3605752" y="4425886"/>
                </a:cubicBezTo>
                <a:cubicBezTo>
                  <a:pt x="3459081" y="4452793"/>
                  <a:pt x="3217601" y="4392891"/>
                  <a:pt x="2918255" y="4425886"/>
                </a:cubicBezTo>
                <a:cubicBezTo>
                  <a:pt x="2618909" y="4458881"/>
                  <a:pt x="2482480" y="4446537"/>
                  <a:pt x="2324508" y="4425886"/>
                </a:cubicBezTo>
                <a:cubicBezTo>
                  <a:pt x="2166536" y="4405235"/>
                  <a:pt x="1838371" y="4403150"/>
                  <a:pt x="1668261" y="4425885"/>
                </a:cubicBezTo>
                <a:cubicBezTo>
                  <a:pt x="1498151" y="4448621"/>
                  <a:pt x="1050817" y="4455347"/>
                  <a:pt x="480767" y="4425885"/>
                </a:cubicBezTo>
                <a:cubicBezTo>
                  <a:pt x="471466" y="4540775"/>
                  <a:pt x="470819" y="4595885"/>
                  <a:pt x="480767" y="4666269"/>
                </a:cubicBezTo>
                <a:cubicBezTo>
                  <a:pt x="511581" y="4806165"/>
                  <a:pt x="377493" y="4933519"/>
                  <a:pt x="240383" y="4906653"/>
                </a:cubicBezTo>
                <a:cubicBezTo>
                  <a:pt x="112638" y="4903174"/>
                  <a:pt x="-19380" y="4776186"/>
                  <a:pt x="-1" y="4666269"/>
                </a:cubicBezTo>
                <a:cubicBezTo>
                  <a:pt x="187500" y="3134041"/>
                  <a:pt x="-128663" y="2005987"/>
                  <a:pt x="0" y="721151"/>
                </a:cubicBezTo>
                <a:close/>
                <a:moveTo>
                  <a:pt x="3365369" y="480767"/>
                </a:moveTo>
                <a:cubicBezTo>
                  <a:pt x="3421694" y="481109"/>
                  <a:pt x="3522124" y="468877"/>
                  <a:pt x="3605753" y="480767"/>
                </a:cubicBezTo>
                <a:cubicBezTo>
                  <a:pt x="3755522" y="482170"/>
                  <a:pt x="3846460" y="377859"/>
                  <a:pt x="3846137" y="240383"/>
                </a:cubicBezTo>
                <a:moveTo>
                  <a:pt x="3605753" y="480767"/>
                </a:moveTo>
                <a:cubicBezTo>
                  <a:pt x="3606843" y="423351"/>
                  <a:pt x="3611562" y="337289"/>
                  <a:pt x="3605753" y="240384"/>
                </a:cubicBezTo>
                <a:cubicBezTo>
                  <a:pt x="3610170" y="301419"/>
                  <a:pt x="3558776" y="363458"/>
                  <a:pt x="3485561" y="360576"/>
                </a:cubicBezTo>
                <a:cubicBezTo>
                  <a:pt x="3406032" y="351523"/>
                  <a:pt x="3373632" y="308543"/>
                  <a:pt x="3365369" y="240384"/>
                </a:cubicBezTo>
                <a:moveTo>
                  <a:pt x="240384" y="961534"/>
                </a:moveTo>
                <a:cubicBezTo>
                  <a:pt x="230485" y="900716"/>
                  <a:pt x="247720" y="824889"/>
                  <a:pt x="240384" y="721151"/>
                </a:cubicBezTo>
                <a:cubicBezTo>
                  <a:pt x="241145" y="664346"/>
                  <a:pt x="289112" y="589623"/>
                  <a:pt x="360576" y="600959"/>
                </a:cubicBezTo>
                <a:cubicBezTo>
                  <a:pt x="429143" y="594514"/>
                  <a:pt x="483625" y="657017"/>
                  <a:pt x="480768" y="721151"/>
                </a:cubicBezTo>
                <a:cubicBezTo>
                  <a:pt x="511078" y="865433"/>
                  <a:pt x="361661" y="936977"/>
                  <a:pt x="240384" y="961535"/>
                </a:cubicBezTo>
                <a:cubicBezTo>
                  <a:pt x="135865" y="946519"/>
                  <a:pt x="-2264" y="859907"/>
                  <a:pt x="0" y="721151"/>
                </a:cubicBezTo>
                <a:moveTo>
                  <a:pt x="480767" y="721151"/>
                </a:moveTo>
                <a:cubicBezTo>
                  <a:pt x="487793" y="884750"/>
                  <a:pt x="493237" y="1040418"/>
                  <a:pt x="480767" y="1227465"/>
                </a:cubicBezTo>
                <a:cubicBezTo>
                  <a:pt x="468297" y="1414512"/>
                  <a:pt x="485175" y="1715959"/>
                  <a:pt x="480767" y="1881968"/>
                </a:cubicBezTo>
                <a:cubicBezTo>
                  <a:pt x="476359" y="2047977"/>
                  <a:pt x="469979" y="2251258"/>
                  <a:pt x="480767" y="2499423"/>
                </a:cubicBezTo>
                <a:cubicBezTo>
                  <a:pt x="491555" y="2747588"/>
                  <a:pt x="509122" y="2860811"/>
                  <a:pt x="480767" y="3190974"/>
                </a:cubicBezTo>
                <a:cubicBezTo>
                  <a:pt x="452412" y="3521137"/>
                  <a:pt x="469561" y="3477239"/>
                  <a:pt x="480767" y="3697287"/>
                </a:cubicBezTo>
                <a:cubicBezTo>
                  <a:pt x="491973" y="3917335"/>
                  <a:pt x="457518" y="4242670"/>
                  <a:pt x="480767" y="4425885"/>
                </a:cubicBezTo>
              </a:path>
            </a:pathLst>
          </a:custGeom>
          <a:blipFill dpi="0" rotWithShape="1">
            <a:blip r:embed="rId2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Velik broj </a:t>
            </a:r>
            <a:r>
              <a:rPr lang="hr-HR" sz="2400" b="1" dirty="0" err="1">
                <a:solidFill>
                  <a:schemeClr val="tx1"/>
                </a:solidFill>
              </a:rPr>
              <a:t>nenjemačkog</a:t>
            </a:r>
            <a:r>
              <a:rPr lang="hr-HR" sz="2400" b="1" dirty="0">
                <a:solidFill>
                  <a:schemeClr val="tx1"/>
                </a:solidFill>
              </a:rPr>
              <a:t> stanovništva napustio je područje Sudeta.</a:t>
            </a:r>
          </a:p>
          <a:p>
            <a:pPr algn="ctr"/>
            <a:r>
              <a:rPr lang="hr-HR" sz="2400" b="1" dirty="0">
                <a:solidFill>
                  <a:schemeClr val="tx1"/>
                </a:solidFill>
              </a:rPr>
              <a:t>Fotografija prikazuje izbjeglice privremeno smještene u školi u mjestu </a:t>
            </a:r>
            <a:r>
              <a:rPr lang="hr-HR" sz="2400" b="1" dirty="0" err="1">
                <a:solidFill>
                  <a:schemeClr val="tx1"/>
                </a:solidFill>
              </a:rPr>
              <a:t>Štětí</a:t>
            </a:r>
            <a:r>
              <a:rPr lang="hr-HR" sz="2400" b="1" dirty="0">
                <a:solidFill>
                  <a:schemeClr val="tx1"/>
                </a:solidFill>
              </a:rPr>
              <a:t>.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10765779-8315-46E1-96FD-092DD16C08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5499" y="1386737"/>
            <a:ext cx="7232148" cy="5297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398271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lika 5" descr="Slika na kojoj se prikazuje odjeća&#10;&#10;Opis je automatski generiran">
            <a:extLst>
              <a:ext uri="{FF2B5EF4-FFF2-40B4-BE49-F238E27FC236}">
                <a16:creationId xmlns:a16="http://schemas.microsoft.com/office/drawing/2014/main" xmlns="" id="{892E3416-BF2F-46AE-B241-0D96BAD00A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84656" y="3846138"/>
            <a:ext cx="1889123" cy="2672499"/>
          </a:xfrm>
          <a:prstGeom prst="rect">
            <a:avLst/>
          </a:prstGeom>
        </p:spPr>
      </p:pic>
      <p:pic>
        <p:nvPicPr>
          <p:cNvPr id="8194" name="Picture 2">
            <a:extLst>
              <a:ext uri="{FF2B5EF4-FFF2-40B4-BE49-F238E27FC236}">
                <a16:creationId xmlns:a16="http://schemas.microsoft.com/office/drawing/2014/main" xmlns="" id="{BF72113A-2409-4151-813B-FD595A20F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7888" y="1278370"/>
            <a:ext cx="4601584" cy="5579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62C2EEFB-7AD6-4010-A72B-4BEB5BFEBEED}"/>
              </a:ext>
            </a:extLst>
          </p:cNvPr>
          <p:cNvSpPr/>
          <p:nvPr/>
        </p:nvSpPr>
        <p:spPr>
          <a:xfrm>
            <a:off x="5354424" y="3789578"/>
            <a:ext cx="3327663" cy="2785620"/>
          </a:xfrm>
          <a:custGeom>
            <a:avLst/>
            <a:gdLst>
              <a:gd name="connsiteX0" fmla="*/ 3327663 w 3327663"/>
              <a:gd name="connsiteY0" fmla="*/ 174101 h 2785620"/>
              <a:gd name="connsiteX1" fmla="*/ 3153562 w 3327663"/>
              <a:gd name="connsiteY1" fmla="*/ 348202 h 2785620"/>
              <a:gd name="connsiteX2" fmla="*/ 3153562 w 3327663"/>
              <a:gd name="connsiteY2" fmla="*/ 174101 h 2785620"/>
              <a:gd name="connsiteX3" fmla="*/ 3066511 w 3327663"/>
              <a:gd name="connsiteY3" fmla="*/ 261152 h 2785620"/>
              <a:gd name="connsiteX4" fmla="*/ 2979460 w 3327663"/>
              <a:gd name="connsiteY4" fmla="*/ 174101 h 2785620"/>
              <a:gd name="connsiteX5" fmla="*/ 2979461 w 3327663"/>
              <a:gd name="connsiteY5" fmla="*/ 348203 h 2785620"/>
              <a:gd name="connsiteX6" fmla="*/ 2362282 w 3327663"/>
              <a:gd name="connsiteY6" fmla="*/ 348203 h 2785620"/>
              <a:gd name="connsiteX7" fmla="*/ 1829263 w 3327663"/>
              <a:gd name="connsiteY7" fmla="*/ 348203 h 2785620"/>
              <a:gd name="connsiteX8" fmla="*/ 1296245 w 3327663"/>
              <a:gd name="connsiteY8" fmla="*/ 348203 h 2785620"/>
              <a:gd name="connsiteX9" fmla="*/ 679066 w 3327663"/>
              <a:gd name="connsiteY9" fmla="*/ 348203 h 2785620"/>
              <a:gd name="connsiteX10" fmla="*/ 174101 w 3327663"/>
              <a:gd name="connsiteY10" fmla="*/ 348203 h 2785620"/>
              <a:gd name="connsiteX11" fmla="*/ 0 w 3327663"/>
              <a:gd name="connsiteY11" fmla="*/ 522304 h 2785620"/>
              <a:gd name="connsiteX12" fmla="*/ 0 w 3327663"/>
              <a:gd name="connsiteY12" fmla="*/ 1176925 h 2785620"/>
              <a:gd name="connsiteX13" fmla="*/ 0 w 3327663"/>
              <a:gd name="connsiteY13" fmla="*/ 1852438 h 2785620"/>
              <a:gd name="connsiteX14" fmla="*/ 0 w 3327663"/>
              <a:gd name="connsiteY14" fmla="*/ 2611519 h 2785620"/>
              <a:gd name="connsiteX15" fmla="*/ 174101 w 3327663"/>
              <a:gd name="connsiteY15" fmla="*/ 2785620 h 2785620"/>
              <a:gd name="connsiteX16" fmla="*/ 348202 w 3327663"/>
              <a:gd name="connsiteY16" fmla="*/ 2611519 h 2785620"/>
              <a:gd name="connsiteX17" fmla="*/ 348203 w 3327663"/>
              <a:gd name="connsiteY17" fmla="*/ 2437418 h 2785620"/>
              <a:gd name="connsiteX18" fmla="*/ 853168 w 3327663"/>
              <a:gd name="connsiteY18" fmla="*/ 2437418 h 2785620"/>
              <a:gd name="connsiteX19" fmla="*/ 1358132 w 3327663"/>
              <a:gd name="connsiteY19" fmla="*/ 2437418 h 2785620"/>
              <a:gd name="connsiteX20" fmla="*/ 1919204 w 3327663"/>
              <a:gd name="connsiteY20" fmla="*/ 2437418 h 2785620"/>
              <a:gd name="connsiteX21" fmla="*/ 2396115 w 3327663"/>
              <a:gd name="connsiteY21" fmla="*/ 2437418 h 2785620"/>
              <a:gd name="connsiteX22" fmla="*/ 3153562 w 3327663"/>
              <a:gd name="connsiteY22" fmla="*/ 2437418 h 2785620"/>
              <a:gd name="connsiteX23" fmla="*/ 3327663 w 3327663"/>
              <a:gd name="connsiteY23" fmla="*/ 2263317 h 2785620"/>
              <a:gd name="connsiteX24" fmla="*/ 3327663 w 3327663"/>
              <a:gd name="connsiteY24" fmla="*/ 1546020 h 2785620"/>
              <a:gd name="connsiteX25" fmla="*/ 3327663 w 3327663"/>
              <a:gd name="connsiteY25" fmla="*/ 828722 h 2785620"/>
              <a:gd name="connsiteX26" fmla="*/ 3327663 w 3327663"/>
              <a:gd name="connsiteY26" fmla="*/ 174101 h 2785620"/>
              <a:gd name="connsiteX27" fmla="*/ 174101 w 3327663"/>
              <a:gd name="connsiteY27" fmla="*/ 696405 h 2785620"/>
              <a:gd name="connsiteX28" fmla="*/ 348202 w 3327663"/>
              <a:gd name="connsiteY28" fmla="*/ 522304 h 2785620"/>
              <a:gd name="connsiteX29" fmla="*/ 261151 w 3327663"/>
              <a:gd name="connsiteY29" fmla="*/ 435253 h 2785620"/>
              <a:gd name="connsiteX30" fmla="*/ 174100 w 3327663"/>
              <a:gd name="connsiteY30" fmla="*/ 522304 h 2785620"/>
              <a:gd name="connsiteX31" fmla="*/ 174101 w 3327663"/>
              <a:gd name="connsiteY31" fmla="*/ 696405 h 2785620"/>
              <a:gd name="connsiteX0" fmla="*/ 174101 w 3327663"/>
              <a:gd name="connsiteY0" fmla="*/ 696405 h 2785620"/>
              <a:gd name="connsiteX1" fmla="*/ 348202 w 3327663"/>
              <a:gd name="connsiteY1" fmla="*/ 522304 h 2785620"/>
              <a:gd name="connsiteX2" fmla="*/ 261151 w 3327663"/>
              <a:gd name="connsiteY2" fmla="*/ 435253 h 2785620"/>
              <a:gd name="connsiteX3" fmla="*/ 174100 w 3327663"/>
              <a:gd name="connsiteY3" fmla="*/ 522304 h 2785620"/>
              <a:gd name="connsiteX4" fmla="*/ 174101 w 3327663"/>
              <a:gd name="connsiteY4" fmla="*/ 696405 h 2785620"/>
              <a:gd name="connsiteX5" fmla="*/ 3153562 w 3327663"/>
              <a:gd name="connsiteY5" fmla="*/ 348203 h 2785620"/>
              <a:gd name="connsiteX6" fmla="*/ 3327663 w 3327663"/>
              <a:gd name="connsiteY6" fmla="*/ 174102 h 2785620"/>
              <a:gd name="connsiteX7" fmla="*/ 3153562 w 3327663"/>
              <a:gd name="connsiteY7" fmla="*/ 1 h 2785620"/>
              <a:gd name="connsiteX8" fmla="*/ 2979461 w 3327663"/>
              <a:gd name="connsiteY8" fmla="*/ 174102 h 2785620"/>
              <a:gd name="connsiteX9" fmla="*/ 3066512 w 3327663"/>
              <a:gd name="connsiteY9" fmla="*/ 261153 h 2785620"/>
              <a:gd name="connsiteX10" fmla="*/ 3153563 w 3327663"/>
              <a:gd name="connsiteY10" fmla="*/ 174102 h 2785620"/>
              <a:gd name="connsiteX11" fmla="*/ 3153562 w 3327663"/>
              <a:gd name="connsiteY11" fmla="*/ 348203 h 2785620"/>
              <a:gd name="connsiteX0" fmla="*/ 0 w 3327663"/>
              <a:gd name="connsiteY0" fmla="*/ 522304 h 2785620"/>
              <a:gd name="connsiteX1" fmla="*/ 174101 w 3327663"/>
              <a:gd name="connsiteY1" fmla="*/ 348203 h 2785620"/>
              <a:gd name="connsiteX2" fmla="*/ 679066 w 3327663"/>
              <a:gd name="connsiteY2" fmla="*/ 348203 h 2785620"/>
              <a:gd name="connsiteX3" fmla="*/ 1212084 w 3327663"/>
              <a:gd name="connsiteY3" fmla="*/ 348203 h 2785620"/>
              <a:gd name="connsiteX4" fmla="*/ 1801210 w 3327663"/>
              <a:gd name="connsiteY4" fmla="*/ 348203 h 2785620"/>
              <a:gd name="connsiteX5" fmla="*/ 2390335 w 3327663"/>
              <a:gd name="connsiteY5" fmla="*/ 348203 h 2785620"/>
              <a:gd name="connsiteX6" fmla="*/ 2979461 w 3327663"/>
              <a:gd name="connsiteY6" fmla="*/ 348203 h 2785620"/>
              <a:gd name="connsiteX7" fmla="*/ 2979461 w 3327663"/>
              <a:gd name="connsiteY7" fmla="*/ 174101 h 2785620"/>
              <a:gd name="connsiteX8" fmla="*/ 3153562 w 3327663"/>
              <a:gd name="connsiteY8" fmla="*/ 0 h 2785620"/>
              <a:gd name="connsiteX9" fmla="*/ 3327663 w 3327663"/>
              <a:gd name="connsiteY9" fmla="*/ 174101 h 2785620"/>
              <a:gd name="connsiteX10" fmla="*/ 3327663 w 3327663"/>
              <a:gd name="connsiteY10" fmla="*/ 870506 h 2785620"/>
              <a:gd name="connsiteX11" fmla="*/ 3327663 w 3327663"/>
              <a:gd name="connsiteY11" fmla="*/ 1525127 h 2785620"/>
              <a:gd name="connsiteX12" fmla="*/ 3327663 w 3327663"/>
              <a:gd name="connsiteY12" fmla="*/ 2263316 h 2785620"/>
              <a:gd name="connsiteX13" fmla="*/ 3153562 w 3327663"/>
              <a:gd name="connsiteY13" fmla="*/ 2437417 h 2785620"/>
              <a:gd name="connsiteX14" fmla="*/ 2620544 w 3327663"/>
              <a:gd name="connsiteY14" fmla="*/ 2437417 h 2785620"/>
              <a:gd name="connsiteX15" fmla="*/ 2087526 w 3327663"/>
              <a:gd name="connsiteY15" fmla="*/ 2437417 h 2785620"/>
              <a:gd name="connsiteX16" fmla="*/ 1582561 w 3327663"/>
              <a:gd name="connsiteY16" fmla="*/ 2437418 h 2785620"/>
              <a:gd name="connsiteX17" fmla="*/ 1021489 w 3327663"/>
              <a:gd name="connsiteY17" fmla="*/ 2437418 h 2785620"/>
              <a:gd name="connsiteX18" fmla="*/ 348203 w 3327663"/>
              <a:gd name="connsiteY18" fmla="*/ 2437418 h 2785620"/>
              <a:gd name="connsiteX19" fmla="*/ 348203 w 3327663"/>
              <a:gd name="connsiteY19" fmla="*/ 2611519 h 2785620"/>
              <a:gd name="connsiteX20" fmla="*/ 174102 w 3327663"/>
              <a:gd name="connsiteY20" fmla="*/ 2785620 h 2785620"/>
              <a:gd name="connsiteX21" fmla="*/ 1 w 3327663"/>
              <a:gd name="connsiteY21" fmla="*/ 2611519 h 2785620"/>
              <a:gd name="connsiteX22" fmla="*/ 0 w 3327663"/>
              <a:gd name="connsiteY22" fmla="*/ 522304 h 2785620"/>
              <a:gd name="connsiteX23" fmla="*/ 2979461 w 3327663"/>
              <a:gd name="connsiteY23" fmla="*/ 348203 h 2785620"/>
              <a:gd name="connsiteX24" fmla="*/ 3153562 w 3327663"/>
              <a:gd name="connsiteY24" fmla="*/ 348203 h 2785620"/>
              <a:gd name="connsiteX25" fmla="*/ 3327663 w 3327663"/>
              <a:gd name="connsiteY25" fmla="*/ 174102 h 2785620"/>
              <a:gd name="connsiteX26" fmla="*/ 3153562 w 3327663"/>
              <a:gd name="connsiteY26" fmla="*/ 348203 h 2785620"/>
              <a:gd name="connsiteX27" fmla="*/ 3153562 w 3327663"/>
              <a:gd name="connsiteY27" fmla="*/ 174101 h 2785620"/>
              <a:gd name="connsiteX28" fmla="*/ 3066511 w 3327663"/>
              <a:gd name="connsiteY28" fmla="*/ 261152 h 2785620"/>
              <a:gd name="connsiteX29" fmla="*/ 2979460 w 3327663"/>
              <a:gd name="connsiteY29" fmla="*/ 174101 h 2785620"/>
              <a:gd name="connsiteX30" fmla="*/ 174101 w 3327663"/>
              <a:gd name="connsiteY30" fmla="*/ 696405 h 2785620"/>
              <a:gd name="connsiteX31" fmla="*/ 174101 w 3327663"/>
              <a:gd name="connsiteY31" fmla="*/ 522304 h 2785620"/>
              <a:gd name="connsiteX32" fmla="*/ 261152 w 3327663"/>
              <a:gd name="connsiteY32" fmla="*/ 435253 h 2785620"/>
              <a:gd name="connsiteX33" fmla="*/ 348203 w 3327663"/>
              <a:gd name="connsiteY33" fmla="*/ 522304 h 2785620"/>
              <a:gd name="connsiteX34" fmla="*/ 174102 w 3327663"/>
              <a:gd name="connsiteY34" fmla="*/ 696405 h 2785620"/>
              <a:gd name="connsiteX35" fmla="*/ 1 w 3327663"/>
              <a:gd name="connsiteY35" fmla="*/ 522304 h 2785620"/>
              <a:gd name="connsiteX36" fmla="*/ 348203 w 3327663"/>
              <a:gd name="connsiteY36" fmla="*/ 522304 h 2785620"/>
              <a:gd name="connsiteX37" fmla="*/ 348203 w 3327663"/>
              <a:gd name="connsiteY37" fmla="*/ 1198978 h 2785620"/>
              <a:gd name="connsiteX38" fmla="*/ 348203 w 3327663"/>
              <a:gd name="connsiteY38" fmla="*/ 1818198 h 2785620"/>
              <a:gd name="connsiteX39" fmla="*/ 348203 w 3327663"/>
              <a:gd name="connsiteY39" fmla="*/ 2437418 h 27856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3327663" h="2785620" stroke="0" extrusionOk="0">
                <a:moveTo>
                  <a:pt x="3327663" y="174101"/>
                </a:moveTo>
                <a:cubicBezTo>
                  <a:pt x="3317519" y="263760"/>
                  <a:pt x="3250580" y="335949"/>
                  <a:pt x="3153562" y="348202"/>
                </a:cubicBezTo>
                <a:cubicBezTo>
                  <a:pt x="3152054" y="267572"/>
                  <a:pt x="3158464" y="233584"/>
                  <a:pt x="3153562" y="174101"/>
                </a:cubicBezTo>
                <a:cubicBezTo>
                  <a:pt x="3151993" y="220250"/>
                  <a:pt x="3115639" y="261437"/>
                  <a:pt x="3066511" y="261152"/>
                </a:cubicBezTo>
                <a:cubicBezTo>
                  <a:pt x="3017704" y="260003"/>
                  <a:pt x="2978543" y="221027"/>
                  <a:pt x="2979460" y="174101"/>
                </a:cubicBezTo>
                <a:cubicBezTo>
                  <a:pt x="2976174" y="218545"/>
                  <a:pt x="2983755" y="292463"/>
                  <a:pt x="2979461" y="348203"/>
                </a:cubicBezTo>
                <a:cubicBezTo>
                  <a:pt x="2838753" y="356988"/>
                  <a:pt x="2643125" y="375492"/>
                  <a:pt x="2362282" y="348203"/>
                </a:cubicBezTo>
                <a:cubicBezTo>
                  <a:pt x="2081439" y="320914"/>
                  <a:pt x="2069323" y="341573"/>
                  <a:pt x="1829263" y="348203"/>
                </a:cubicBezTo>
                <a:cubicBezTo>
                  <a:pt x="1589203" y="354833"/>
                  <a:pt x="1445349" y="370890"/>
                  <a:pt x="1296245" y="348203"/>
                </a:cubicBezTo>
                <a:cubicBezTo>
                  <a:pt x="1147141" y="325516"/>
                  <a:pt x="981487" y="338793"/>
                  <a:pt x="679066" y="348203"/>
                </a:cubicBezTo>
                <a:cubicBezTo>
                  <a:pt x="376645" y="357613"/>
                  <a:pt x="322764" y="331504"/>
                  <a:pt x="174101" y="348203"/>
                </a:cubicBezTo>
                <a:cubicBezTo>
                  <a:pt x="79367" y="346286"/>
                  <a:pt x="-10272" y="434309"/>
                  <a:pt x="0" y="522304"/>
                </a:cubicBezTo>
                <a:cubicBezTo>
                  <a:pt x="-164" y="662732"/>
                  <a:pt x="-13899" y="902754"/>
                  <a:pt x="0" y="1176925"/>
                </a:cubicBezTo>
                <a:cubicBezTo>
                  <a:pt x="13899" y="1451096"/>
                  <a:pt x="24087" y="1699408"/>
                  <a:pt x="0" y="1852438"/>
                </a:cubicBezTo>
                <a:cubicBezTo>
                  <a:pt x="-24087" y="2005468"/>
                  <a:pt x="23564" y="2252226"/>
                  <a:pt x="0" y="2611519"/>
                </a:cubicBezTo>
                <a:cubicBezTo>
                  <a:pt x="-10333" y="2693082"/>
                  <a:pt x="58549" y="2783722"/>
                  <a:pt x="174101" y="2785620"/>
                </a:cubicBezTo>
                <a:cubicBezTo>
                  <a:pt x="279471" y="2790840"/>
                  <a:pt x="352972" y="2705280"/>
                  <a:pt x="348202" y="2611519"/>
                </a:cubicBezTo>
                <a:cubicBezTo>
                  <a:pt x="354934" y="2552413"/>
                  <a:pt x="342747" y="2492978"/>
                  <a:pt x="348203" y="2437418"/>
                </a:cubicBezTo>
                <a:cubicBezTo>
                  <a:pt x="468054" y="2450109"/>
                  <a:pt x="749430" y="2441522"/>
                  <a:pt x="853168" y="2437418"/>
                </a:cubicBezTo>
                <a:cubicBezTo>
                  <a:pt x="956907" y="2433314"/>
                  <a:pt x="1232662" y="2436770"/>
                  <a:pt x="1358132" y="2437418"/>
                </a:cubicBezTo>
                <a:cubicBezTo>
                  <a:pt x="1483602" y="2438066"/>
                  <a:pt x="1643617" y="2435381"/>
                  <a:pt x="1919204" y="2437418"/>
                </a:cubicBezTo>
                <a:cubicBezTo>
                  <a:pt x="2194791" y="2439455"/>
                  <a:pt x="2170757" y="2419376"/>
                  <a:pt x="2396115" y="2437418"/>
                </a:cubicBezTo>
                <a:cubicBezTo>
                  <a:pt x="2621473" y="2455460"/>
                  <a:pt x="2776580" y="2424498"/>
                  <a:pt x="3153562" y="2437418"/>
                </a:cubicBezTo>
                <a:cubicBezTo>
                  <a:pt x="3267487" y="2450673"/>
                  <a:pt x="3329686" y="2341468"/>
                  <a:pt x="3327663" y="2263317"/>
                </a:cubicBezTo>
                <a:cubicBezTo>
                  <a:pt x="3362054" y="1928272"/>
                  <a:pt x="3299777" y="1888558"/>
                  <a:pt x="3327663" y="1546020"/>
                </a:cubicBezTo>
                <a:cubicBezTo>
                  <a:pt x="3355549" y="1203482"/>
                  <a:pt x="3303087" y="1161974"/>
                  <a:pt x="3327663" y="828722"/>
                </a:cubicBezTo>
                <a:cubicBezTo>
                  <a:pt x="3352239" y="495470"/>
                  <a:pt x="3349901" y="437151"/>
                  <a:pt x="3327663" y="174101"/>
                </a:cubicBezTo>
                <a:close/>
                <a:moveTo>
                  <a:pt x="174101" y="696405"/>
                </a:moveTo>
                <a:cubicBezTo>
                  <a:pt x="269207" y="708502"/>
                  <a:pt x="329394" y="607132"/>
                  <a:pt x="348202" y="522304"/>
                </a:cubicBezTo>
                <a:cubicBezTo>
                  <a:pt x="348868" y="473260"/>
                  <a:pt x="305865" y="427616"/>
                  <a:pt x="261151" y="435253"/>
                </a:cubicBezTo>
                <a:cubicBezTo>
                  <a:pt x="207194" y="429951"/>
                  <a:pt x="180186" y="472166"/>
                  <a:pt x="174100" y="522304"/>
                </a:cubicBezTo>
                <a:cubicBezTo>
                  <a:pt x="177688" y="585400"/>
                  <a:pt x="176378" y="644172"/>
                  <a:pt x="174101" y="696405"/>
                </a:cubicBezTo>
                <a:close/>
              </a:path>
              <a:path w="3327663" h="2785620" fill="darkenLess" stroke="0" extrusionOk="0">
                <a:moveTo>
                  <a:pt x="174101" y="696405"/>
                </a:moveTo>
                <a:cubicBezTo>
                  <a:pt x="268814" y="693584"/>
                  <a:pt x="331717" y="632426"/>
                  <a:pt x="348202" y="522304"/>
                </a:cubicBezTo>
                <a:cubicBezTo>
                  <a:pt x="349047" y="469305"/>
                  <a:pt x="304110" y="432149"/>
                  <a:pt x="261151" y="435253"/>
                </a:cubicBezTo>
                <a:cubicBezTo>
                  <a:pt x="209205" y="435011"/>
                  <a:pt x="171248" y="468844"/>
                  <a:pt x="174100" y="522304"/>
                </a:cubicBezTo>
                <a:cubicBezTo>
                  <a:pt x="177912" y="582707"/>
                  <a:pt x="181571" y="627890"/>
                  <a:pt x="174101" y="696405"/>
                </a:cubicBezTo>
                <a:close/>
                <a:moveTo>
                  <a:pt x="3153562" y="348203"/>
                </a:moveTo>
                <a:cubicBezTo>
                  <a:pt x="3241909" y="347429"/>
                  <a:pt x="3330125" y="277845"/>
                  <a:pt x="3327663" y="174102"/>
                </a:cubicBezTo>
                <a:cubicBezTo>
                  <a:pt x="3342511" y="71951"/>
                  <a:pt x="3257050" y="-1417"/>
                  <a:pt x="3153562" y="1"/>
                </a:cubicBezTo>
                <a:cubicBezTo>
                  <a:pt x="3052607" y="-11709"/>
                  <a:pt x="2991609" y="64032"/>
                  <a:pt x="2979461" y="174102"/>
                </a:cubicBezTo>
                <a:cubicBezTo>
                  <a:pt x="2982461" y="219141"/>
                  <a:pt x="3016171" y="267027"/>
                  <a:pt x="3066512" y="261153"/>
                </a:cubicBezTo>
                <a:cubicBezTo>
                  <a:pt x="3114873" y="259250"/>
                  <a:pt x="3145778" y="224630"/>
                  <a:pt x="3153563" y="174102"/>
                </a:cubicBezTo>
                <a:cubicBezTo>
                  <a:pt x="3151284" y="230487"/>
                  <a:pt x="3154970" y="293004"/>
                  <a:pt x="3153562" y="348203"/>
                </a:cubicBezTo>
                <a:close/>
              </a:path>
              <a:path w="3327663" h="2785620" fill="none" extrusionOk="0">
                <a:moveTo>
                  <a:pt x="0" y="522304"/>
                </a:moveTo>
                <a:cubicBezTo>
                  <a:pt x="5742" y="419388"/>
                  <a:pt x="87353" y="343117"/>
                  <a:pt x="174101" y="348203"/>
                </a:cubicBezTo>
                <a:cubicBezTo>
                  <a:pt x="358189" y="353244"/>
                  <a:pt x="565462" y="350993"/>
                  <a:pt x="679066" y="348203"/>
                </a:cubicBezTo>
                <a:cubicBezTo>
                  <a:pt x="792670" y="345413"/>
                  <a:pt x="1035095" y="364719"/>
                  <a:pt x="1212084" y="348203"/>
                </a:cubicBezTo>
                <a:cubicBezTo>
                  <a:pt x="1389073" y="331687"/>
                  <a:pt x="1636685" y="348214"/>
                  <a:pt x="1801210" y="348203"/>
                </a:cubicBezTo>
                <a:cubicBezTo>
                  <a:pt x="1965735" y="348192"/>
                  <a:pt x="2201024" y="347408"/>
                  <a:pt x="2390335" y="348203"/>
                </a:cubicBezTo>
                <a:cubicBezTo>
                  <a:pt x="2579647" y="348998"/>
                  <a:pt x="2703486" y="365718"/>
                  <a:pt x="2979461" y="348203"/>
                </a:cubicBezTo>
                <a:cubicBezTo>
                  <a:pt x="2986827" y="288201"/>
                  <a:pt x="2976275" y="240639"/>
                  <a:pt x="2979461" y="174101"/>
                </a:cubicBezTo>
                <a:cubicBezTo>
                  <a:pt x="2964241" y="71560"/>
                  <a:pt x="3055310" y="7139"/>
                  <a:pt x="3153562" y="0"/>
                </a:cubicBezTo>
                <a:cubicBezTo>
                  <a:pt x="3246243" y="14221"/>
                  <a:pt x="3333795" y="82932"/>
                  <a:pt x="3327663" y="174101"/>
                </a:cubicBezTo>
                <a:cubicBezTo>
                  <a:pt x="3329061" y="346636"/>
                  <a:pt x="3297160" y="682980"/>
                  <a:pt x="3327663" y="870506"/>
                </a:cubicBezTo>
                <a:cubicBezTo>
                  <a:pt x="3358166" y="1058033"/>
                  <a:pt x="3328844" y="1301960"/>
                  <a:pt x="3327663" y="1525127"/>
                </a:cubicBezTo>
                <a:cubicBezTo>
                  <a:pt x="3326482" y="1748294"/>
                  <a:pt x="3308469" y="2053337"/>
                  <a:pt x="3327663" y="2263316"/>
                </a:cubicBezTo>
                <a:cubicBezTo>
                  <a:pt x="3325570" y="2355757"/>
                  <a:pt x="3268925" y="2439061"/>
                  <a:pt x="3153562" y="2437417"/>
                </a:cubicBezTo>
                <a:cubicBezTo>
                  <a:pt x="2955358" y="2421848"/>
                  <a:pt x="2831559" y="2413593"/>
                  <a:pt x="2620544" y="2437417"/>
                </a:cubicBezTo>
                <a:cubicBezTo>
                  <a:pt x="2409529" y="2461241"/>
                  <a:pt x="2299851" y="2414942"/>
                  <a:pt x="2087526" y="2437417"/>
                </a:cubicBezTo>
                <a:cubicBezTo>
                  <a:pt x="1875201" y="2459892"/>
                  <a:pt x="1801695" y="2425785"/>
                  <a:pt x="1582561" y="2437418"/>
                </a:cubicBezTo>
                <a:cubicBezTo>
                  <a:pt x="1363427" y="2449050"/>
                  <a:pt x="1234573" y="2461706"/>
                  <a:pt x="1021489" y="2437418"/>
                </a:cubicBezTo>
                <a:cubicBezTo>
                  <a:pt x="808405" y="2413130"/>
                  <a:pt x="618596" y="2414686"/>
                  <a:pt x="348203" y="2437418"/>
                </a:cubicBezTo>
                <a:cubicBezTo>
                  <a:pt x="348206" y="2518563"/>
                  <a:pt x="350161" y="2531247"/>
                  <a:pt x="348203" y="2611519"/>
                </a:cubicBezTo>
                <a:cubicBezTo>
                  <a:pt x="347962" y="2715015"/>
                  <a:pt x="280854" y="2787527"/>
                  <a:pt x="174102" y="2785620"/>
                </a:cubicBezTo>
                <a:cubicBezTo>
                  <a:pt x="91294" y="2776013"/>
                  <a:pt x="-2310" y="2719744"/>
                  <a:pt x="1" y="2611519"/>
                </a:cubicBezTo>
                <a:cubicBezTo>
                  <a:pt x="-87911" y="1987580"/>
                  <a:pt x="-45525" y="1261686"/>
                  <a:pt x="0" y="522304"/>
                </a:cubicBezTo>
                <a:close/>
                <a:moveTo>
                  <a:pt x="2979461" y="348203"/>
                </a:moveTo>
                <a:cubicBezTo>
                  <a:pt x="3050343" y="349400"/>
                  <a:pt x="3071343" y="348816"/>
                  <a:pt x="3153562" y="348203"/>
                </a:cubicBezTo>
                <a:cubicBezTo>
                  <a:pt x="3242169" y="357808"/>
                  <a:pt x="3342593" y="275695"/>
                  <a:pt x="3327663" y="174102"/>
                </a:cubicBezTo>
                <a:moveTo>
                  <a:pt x="3153562" y="348203"/>
                </a:moveTo>
                <a:cubicBezTo>
                  <a:pt x="3158327" y="292986"/>
                  <a:pt x="3147756" y="213410"/>
                  <a:pt x="3153562" y="174101"/>
                </a:cubicBezTo>
                <a:cubicBezTo>
                  <a:pt x="3154313" y="223191"/>
                  <a:pt x="3111237" y="260151"/>
                  <a:pt x="3066511" y="261152"/>
                </a:cubicBezTo>
                <a:cubicBezTo>
                  <a:pt x="3024845" y="264593"/>
                  <a:pt x="2979189" y="219052"/>
                  <a:pt x="2979460" y="174101"/>
                </a:cubicBezTo>
                <a:moveTo>
                  <a:pt x="174101" y="696405"/>
                </a:moveTo>
                <a:cubicBezTo>
                  <a:pt x="176442" y="659706"/>
                  <a:pt x="180306" y="557473"/>
                  <a:pt x="174101" y="522304"/>
                </a:cubicBezTo>
                <a:cubicBezTo>
                  <a:pt x="185645" y="474913"/>
                  <a:pt x="217261" y="427730"/>
                  <a:pt x="261152" y="435253"/>
                </a:cubicBezTo>
                <a:cubicBezTo>
                  <a:pt x="313712" y="427868"/>
                  <a:pt x="346399" y="473726"/>
                  <a:pt x="348203" y="522304"/>
                </a:cubicBezTo>
                <a:cubicBezTo>
                  <a:pt x="345289" y="607543"/>
                  <a:pt x="273178" y="703377"/>
                  <a:pt x="174102" y="696405"/>
                </a:cubicBezTo>
                <a:cubicBezTo>
                  <a:pt x="92660" y="698170"/>
                  <a:pt x="8417" y="622589"/>
                  <a:pt x="1" y="522304"/>
                </a:cubicBezTo>
                <a:moveTo>
                  <a:pt x="348203" y="522304"/>
                </a:moveTo>
                <a:cubicBezTo>
                  <a:pt x="374207" y="827725"/>
                  <a:pt x="321861" y="922294"/>
                  <a:pt x="348203" y="1198978"/>
                </a:cubicBezTo>
                <a:cubicBezTo>
                  <a:pt x="374545" y="1475662"/>
                  <a:pt x="357303" y="1643485"/>
                  <a:pt x="348203" y="1818198"/>
                </a:cubicBezTo>
                <a:cubicBezTo>
                  <a:pt x="339103" y="1992911"/>
                  <a:pt x="353384" y="2287105"/>
                  <a:pt x="348203" y="2437418"/>
                </a:cubicBezTo>
              </a:path>
              <a:path w="3327663" h="2785620" fill="none" stroke="0" extrusionOk="0">
                <a:moveTo>
                  <a:pt x="0" y="522304"/>
                </a:moveTo>
                <a:cubicBezTo>
                  <a:pt x="-517" y="431733"/>
                  <a:pt x="59890" y="336260"/>
                  <a:pt x="174101" y="348203"/>
                </a:cubicBezTo>
                <a:cubicBezTo>
                  <a:pt x="313674" y="328064"/>
                  <a:pt x="517712" y="324398"/>
                  <a:pt x="679066" y="348203"/>
                </a:cubicBezTo>
                <a:cubicBezTo>
                  <a:pt x="840421" y="372008"/>
                  <a:pt x="968125" y="334177"/>
                  <a:pt x="1155977" y="348203"/>
                </a:cubicBezTo>
                <a:cubicBezTo>
                  <a:pt x="1343829" y="362229"/>
                  <a:pt x="1470027" y="363712"/>
                  <a:pt x="1773156" y="348203"/>
                </a:cubicBezTo>
                <a:cubicBezTo>
                  <a:pt x="2076285" y="332694"/>
                  <a:pt x="2159807" y="339840"/>
                  <a:pt x="2334228" y="348203"/>
                </a:cubicBezTo>
                <a:cubicBezTo>
                  <a:pt x="2508649" y="356566"/>
                  <a:pt x="2714129" y="380208"/>
                  <a:pt x="2979461" y="348203"/>
                </a:cubicBezTo>
                <a:cubicBezTo>
                  <a:pt x="2979213" y="307039"/>
                  <a:pt x="2974299" y="211504"/>
                  <a:pt x="2979461" y="174101"/>
                </a:cubicBezTo>
                <a:cubicBezTo>
                  <a:pt x="2985957" y="93698"/>
                  <a:pt x="3048106" y="1922"/>
                  <a:pt x="3153562" y="0"/>
                </a:cubicBezTo>
                <a:cubicBezTo>
                  <a:pt x="3266492" y="-3075"/>
                  <a:pt x="3313450" y="86434"/>
                  <a:pt x="3327663" y="174101"/>
                </a:cubicBezTo>
                <a:cubicBezTo>
                  <a:pt x="3329222" y="328962"/>
                  <a:pt x="3352718" y="552215"/>
                  <a:pt x="3327663" y="912290"/>
                </a:cubicBezTo>
                <a:cubicBezTo>
                  <a:pt x="3302608" y="1272365"/>
                  <a:pt x="3333786" y="1402634"/>
                  <a:pt x="3327663" y="1608695"/>
                </a:cubicBezTo>
                <a:cubicBezTo>
                  <a:pt x="3321540" y="1814757"/>
                  <a:pt x="3341540" y="1980518"/>
                  <a:pt x="3327663" y="2263316"/>
                </a:cubicBezTo>
                <a:cubicBezTo>
                  <a:pt x="3342137" y="2358145"/>
                  <a:pt x="3251397" y="2421161"/>
                  <a:pt x="3153562" y="2437417"/>
                </a:cubicBezTo>
                <a:cubicBezTo>
                  <a:pt x="2995150" y="2458685"/>
                  <a:pt x="2878496" y="2444804"/>
                  <a:pt x="2676651" y="2437417"/>
                </a:cubicBezTo>
                <a:cubicBezTo>
                  <a:pt x="2474806" y="2430030"/>
                  <a:pt x="2329752" y="2444272"/>
                  <a:pt x="2059472" y="2437417"/>
                </a:cubicBezTo>
                <a:cubicBezTo>
                  <a:pt x="1789192" y="2430563"/>
                  <a:pt x="1744348" y="2417781"/>
                  <a:pt x="1554507" y="2437418"/>
                </a:cubicBezTo>
                <a:cubicBezTo>
                  <a:pt x="1364665" y="2457054"/>
                  <a:pt x="1191961" y="2442234"/>
                  <a:pt x="1077596" y="2437418"/>
                </a:cubicBezTo>
                <a:cubicBezTo>
                  <a:pt x="963231" y="2432602"/>
                  <a:pt x="545767" y="2404868"/>
                  <a:pt x="348203" y="2437418"/>
                </a:cubicBezTo>
                <a:cubicBezTo>
                  <a:pt x="343503" y="2472684"/>
                  <a:pt x="343902" y="2576081"/>
                  <a:pt x="348203" y="2611519"/>
                </a:cubicBezTo>
                <a:cubicBezTo>
                  <a:pt x="344326" y="2707412"/>
                  <a:pt x="261888" y="2801268"/>
                  <a:pt x="174102" y="2785620"/>
                </a:cubicBezTo>
                <a:cubicBezTo>
                  <a:pt x="63774" y="2794397"/>
                  <a:pt x="4435" y="2715635"/>
                  <a:pt x="1" y="2611519"/>
                </a:cubicBezTo>
                <a:cubicBezTo>
                  <a:pt x="20780" y="1908772"/>
                  <a:pt x="-12735" y="1167660"/>
                  <a:pt x="0" y="522304"/>
                </a:cubicBezTo>
                <a:close/>
                <a:moveTo>
                  <a:pt x="2979461" y="348203"/>
                </a:moveTo>
                <a:cubicBezTo>
                  <a:pt x="3042240" y="354082"/>
                  <a:pt x="3071650" y="349061"/>
                  <a:pt x="3153562" y="348203"/>
                </a:cubicBezTo>
                <a:cubicBezTo>
                  <a:pt x="3257977" y="360024"/>
                  <a:pt x="3335286" y="269253"/>
                  <a:pt x="3327663" y="174102"/>
                </a:cubicBezTo>
                <a:moveTo>
                  <a:pt x="3153562" y="348203"/>
                </a:moveTo>
                <a:cubicBezTo>
                  <a:pt x="3158793" y="291047"/>
                  <a:pt x="3153114" y="213437"/>
                  <a:pt x="3153562" y="174101"/>
                </a:cubicBezTo>
                <a:cubicBezTo>
                  <a:pt x="3143268" y="216955"/>
                  <a:pt x="3117631" y="271822"/>
                  <a:pt x="3066511" y="261152"/>
                </a:cubicBezTo>
                <a:cubicBezTo>
                  <a:pt x="3028091" y="259927"/>
                  <a:pt x="2981502" y="225757"/>
                  <a:pt x="2979460" y="174101"/>
                </a:cubicBezTo>
                <a:moveTo>
                  <a:pt x="174101" y="696405"/>
                </a:moveTo>
                <a:cubicBezTo>
                  <a:pt x="176790" y="631315"/>
                  <a:pt x="166079" y="606722"/>
                  <a:pt x="174101" y="522304"/>
                </a:cubicBezTo>
                <a:cubicBezTo>
                  <a:pt x="178326" y="471566"/>
                  <a:pt x="211299" y="435561"/>
                  <a:pt x="261152" y="435253"/>
                </a:cubicBezTo>
                <a:cubicBezTo>
                  <a:pt x="318840" y="429193"/>
                  <a:pt x="353863" y="466492"/>
                  <a:pt x="348203" y="522304"/>
                </a:cubicBezTo>
                <a:cubicBezTo>
                  <a:pt x="336845" y="630909"/>
                  <a:pt x="274526" y="704564"/>
                  <a:pt x="174102" y="696405"/>
                </a:cubicBezTo>
                <a:cubicBezTo>
                  <a:pt x="70437" y="689178"/>
                  <a:pt x="9337" y="621280"/>
                  <a:pt x="1" y="522304"/>
                </a:cubicBezTo>
                <a:moveTo>
                  <a:pt x="348203" y="522304"/>
                </a:moveTo>
                <a:cubicBezTo>
                  <a:pt x="339715" y="753894"/>
                  <a:pt x="374174" y="989117"/>
                  <a:pt x="348203" y="1179826"/>
                </a:cubicBezTo>
                <a:cubicBezTo>
                  <a:pt x="322232" y="1370535"/>
                  <a:pt x="328213" y="1562839"/>
                  <a:pt x="348203" y="1818198"/>
                </a:cubicBezTo>
                <a:cubicBezTo>
                  <a:pt x="368193" y="2073557"/>
                  <a:pt x="348560" y="2174863"/>
                  <a:pt x="348203" y="2437418"/>
                </a:cubicBezTo>
              </a:path>
            </a:pathLst>
          </a:custGeom>
          <a:blipFill dpi="0" rotWithShape="1">
            <a:blip r:embed="rId4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Njemački promidžbeni plakat iz 1939. godine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s porukom </a:t>
            </a:r>
            <a:r>
              <a:rPr lang="hr-HR" sz="2400" b="1" dirty="0">
                <a:solidFill>
                  <a:schemeClr val="tx1"/>
                </a:solidFill>
              </a:rPr>
              <a:t>„</a:t>
            </a:r>
            <a:r>
              <a:rPr lang="hr-HR" sz="2400" b="1" dirty="0" err="1">
                <a:solidFill>
                  <a:schemeClr val="tx1"/>
                </a:solidFill>
              </a:rPr>
              <a:t>Danzig</a:t>
            </a:r>
            <a:r>
              <a:rPr lang="hr-HR" sz="2400" b="1" dirty="0">
                <a:solidFill>
                  <a:schemeClr val="tx1"/>
                </a:solidFill>
              </a:rPr>
              <a:t> je njemački (grad)”.</a:t>
            </a:r>
          </a:p>
        </p:txBody>
      </p:sp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A26376DB-9AA1-4853-8DBE-209350EFB9C7}"/>
              </a:ext>
            </a:extLst>
          </p:cNvPr>
          <p:cNvSpPr/>
          <p:nvPr/>
        </p:nvSpPr>
        <p:spPr>
          <a:xfrm>
            <a:off x="7965648" y="1176695"/>
            <a:ext cx="3633156" cy="2890971"/>
          </a:xfrm>
          <a:custGeom>
            <a:avLst/>
            <a:gdLst>
              <a:gd name="connsiteX0" fmla="*/ 2659507 w 3633156"/>
              <a:gd name="connsiteY0" fmla="*/ 3296025 h 2890971"/>
              <a:gd name="connsiteX1" fmla="*/ 2373316 w 3633156"/>
              <a:gd name="connsiteY1" fmla="*/ 3080525 h 2890971"/>
              <a:gd name="connsiteX2" fmla="*/ 2098349 w 3633156"/>
              <a:gd name="connsiteY2" fmla="*/ 2873476 h 2890971"/>
              <a:gd name="connsiteX3" fmla="*/ 129357 w 3633156"/>
              <a:gd name="connsiteY3" fmla="*/ 1981189 h 2890971"/>
              <a:gd name="connsiteX4" fmla="*/ 1208234 w 3633156"/>
              <a:gd name="connsiteY4" fmla="*/ 83462 h 2890971"/>
              <a:gd name="connsiteX5" fmla="*/ 3276207 w 3633156"/>
              <a:gd name="connsiteY5" fmla="*/ 584990 h 2890971"/>
              <a:gd name="connsiteX6" fmla="*/ 2750097 w 3633156"/>
              <a:gd name="connsiteY6" fmla="*/ 2685504 h 2890971"/>
              <a:gd name="connsiteX7" fmla="*/ 2659507 w 3633156"/>
              <a:gd name="connsiteY7" fmla="*/ 3296025 h 2890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33156" h="2890971" fill="none" extrusionOk="0">
                <a:moveTo>
                  <a:pt x="2659507" y="3296025"/>
                </a:moveTo>
                <a:cubicBezTo>
                  <a:pt x="2556165" y="3226031"/>
                  <a:pt x="2503335" y="3195479"/>
                  <a:pt x="2373316" y="3080525"/>
                </a:cubicBezTo>
                <a:cubicBezTo>
                  <a:pt x="2243297" y="2965571"/>
                  <a:pt x="2164024" y="2924369"/>
                  <a:pt x="2098349" y="2873476"/>
                </a:cubicBezTo>
                <a:cubicBezTo>
                  <a:pt x="1293931" y="2973174"/>
                  <a:pt x="345327" y="2523157"/>
                  <a:pt x="129357" y="1981189"/>
                </a:cubicBezTo>
                <a:cubicBezTo>
                  <a:pt x="-267639" y="1319841"/>
                  <a:pt x="30045" y="370431"/>
                  <a:pt x="1208234" y="83462"/>
                </a:cubicBezTo>
                <a:cubicBezTo>
                  <a:pt x="1997425" y="-194930"/>
                  <a:pt x="2807952" y="119037"/>
                  <a:pt x="3276207" y="584990"/>
                </a:cubicBezTo>
                <a:cubicBezTo>
                  <a:pt x="3772924" y="1316816"/>
                  <a:pt x="3562565" y="2210425"/>
                  <a:pt x="2750097" y="2685504"/>
                </a:cubicBezTo>
                <a:cubicBezTo>
                  <a:pt x="2757635" y="2828570"/>
                  <a:pt x="2662537" y="3131900"/>
                  <a:pt x="2659507" y="3296025"/>
                </a:cubicBezTo>
                <a:close/>
              </a:path>
              <a:path w="3633156" h="2890971" stroke="0" extrusionOk="0">
                <a:moveTo>
                  <a:pt x="2659507" y="3296025"/>
                </a:moveTo>
                <a:cubicBezTo>
                  <a:pt x="2553541" y="3225068"/>
                  <a:pt x="2494617" y="3159981"/>
                  <a:pt x="2395763" y="3097427"/>
                </a:cubicBezTo>
                <a:cubicBezTo>
                  <a:pt x="2296909" y="3034873"/>
                  <a:pt x="2161759" y="2937901"/>
                  <a:pt x="2098349" y="2873476"/>
                </a:cubicBezTo>
                <a:cubicBezTo>
                  <a:pt x="1247631" y="2908950"/>
                  <a:pt x="402067" y="2680005"/>
                  <a:pt x="129357" y="1981189"/>
                </a:cubicBezTo>
                <a:cubicBezTo>
                  <a:pt x="-351596" y="1115079"/>
                  <a:pt x="201795" y="373564"/>
                  <a:pt x="1208234" y="83462"/>
                </a:cubicBezTo>
                <a:cubicBezTo>
                  <a:pt x="1809341" y="-112022"/>
                  <a:pt x="2680945" y="-19333"/>
                  <a:pt x="3276207" y="584990"/>
                </a:cubicBezTo>
                <a:cubicBezTo>
                  <a:pt x="3986461" y="1355656"/>
                  <a:pt x="3557655" y="2209310"/>
                  <a:pt x="2750097" y="2685504"/>
                </a:cubicBezTo>
                <a:cubicBezTo>
                  <a:pt x="2692214" y="2884279"/>
                  <a:pt x="2675630" y="3161729"/>
                  <a:pt x="2659507" y="3296025"/>
                </a:cubicBezTo>
                <a:close/>
              </a:path>
            </a:pathLst>
          </a:custGeom>
          <a:blipFill dpi="0" rotWithShape="1">
            <a:blip r:embed="rId5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23201"/>
                      <a:gd name="adj2" fmla="val 6401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Što misliš, kome je </a:t>
            </a:r>
            <a:endParaRPr lang="hr-HR" sz="28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800" b="1" dirty="0" smtClean="0">
                <a:solidFill>
                  <a:schemeClr val="tx1"/>
                </a:solidFill>
              </a:rPr>
              <a:t>bila </a:t>
            </a:r>
            <a:r>
              <a:rPr lang="hr-HR" sz="2800" b="1" dirty="0">
                <a:solidFill>
                  <a:schemeClr val="tx1"/>
                </a:solidFill>
              </a:rPr>
              <a:t>upućena poruka s plakata?</a:t>
            </a:r>
            <a:r>
              <a:rPr lang="hr-HR" sz="2000" dirty="0"/>
              <a:t>​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82171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2">
            <a:extLst>
              <a:ext uri="{FF2B5EF4-FFF2-40B4-BE49-F238E27FC236}">
                <a16:creationId xmlns:a16="http://schemas.microsoft.com/office/drawing/2014/main" xmlns="" id="{8E33B8BE-E665-4C73-92A4-D22D43E194D6}"/>
              </a:ext>
            </a:extLst>
          </p:cNvPr>
          <p:cNvSpPr txBox="1">
            <a:spLocks/>
          </p:cNvSpPr>
          <p:nvPr/>
        </p:nvSpPr>
        <p:spPr>
          <a:xfrm>
            <a:off x="513170" y="1299391"/>
            <a:ext cx="3554691" cy="868509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r-H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Ponovimo!</a:t>
            </a:r>
          </a:p>
        </p:txBody>
      </p:sp>
      <p:sp>
        <p:nvSpPr>
          <p:cNvPr id="6" name="Pravokutnik: savinuti kut 5">
            <a:extLst>
              <a:ext uri="{FF2B5EF4-FFF2-40B4-BE49-F238E27FC236}">
                <a16:creationId xmlns:a16="http://schemas.microsoft.com/office/drawing/2014/main" xmlns="" id="{83AE93CF-1C97-4A83-B236-BC13F0F02B51}"/>
              </a:ext>
            </a:extLst>
          </p:cNvPr>
          <p:cNvSpPr/>
          <p:nvPr/>
        </p:nvSpPr>
        <p:spPr>
          <a:xfrm>
            <a:off x="414384" y="1303124"/>
            <a:ext cx="3752262" cy="868509"/>
          </a:xfrm>
          <a:custGeom>
            <a:avLst/>
            <a:gdLst>
              <a:gd name="connsiteX0" fmla="*/ 0 w 3752262"/>
              <a:gd name="connsiteY0" fmla="*/ 0 h 868509"/>
              <a:gd name="connsiteX1" fmla="*/ 3752262 w 3752262"/>
              <a:gd name="connsiteY1" fmla="*/ 0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0" fmla="*/ 3607508 w 3752262"/>
              <a:gd name="connsiteY0" fmla="*/ 868509 h 868509"/>
              <a:gd name="connsiteX1" fmla="*/ 3636458 w 3752262"/>
              <a:gd name="connsiteY1" fmla="*/ 752705 h 868509"/>
              <a:gd name="connsiteX2" fmla="*/ 3752262 w 3752262"/>
              <a:gd name="connsiteY2" fmla="*/ 723755 h 868509"/>
              <a:gd name="connsiteX3" fmla="*/ 3607508 w 3752262"/>
              <a:gd name="connsiteY3" fmla="*/ 868509 h 868509"/>
              <a:gd name="connsiteX4" fmla="*/ 0 w 3752262"/>
              <a:gd name="connsiteY4" fmla="*/ 868509 h 868509"/>
              <a:gd name="connsiteX5" fmla="*/ 0 w 3752262"/>
              <a:gd name="connsiteY5" fmla="*/ 0 h 868509"/>
              <a:gd name="connsiteX6" fmla="*/ 3752262 w 3752262"/>
              <a:gd name="connsiteY6" fmla="*/ 0 h 868509"/>
              <a:gd name="connsiteX7" fmla="*/ 3752262 w 3752262"/>
              <a:gd name="connsiteY7" fmla="*/ 723755 h 868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52262" h="868509" stroke="0" extrusionOk="0">
                <a:moveTo>
                  <a:pt x="0" y="0"/>
                </a:moveTo>
                <a:cubicBezTo>
                  <a:pt x="397916" y="110234"/>
                  <a:pt x="2041373" y="74675"/>
                  <a:pt x="3752262" y="0"/>
                </a:cubicBezTo>
                <a:cubicBezTo>
                  <a:pt x="3740901" y="135786"/>
                  <a:pt x="3724605" y="452125"/>
                  <a:pt x="3752262" y="723755"/>
                </a:cubicBezTo>
                <a:cubicBezTo>
                  <a:pt x="3699880" y="799968"/>
                  <a:pt x="3651763" y="799397"/>
                  <a:pt x="3607508" y="868509"/>
                </a:cubicBezTo>
                <a:cubicBezTo>
                  <a:pt x="1809786" y="880510"/>
                  <a:pt x="1290212" y="841270"/>
                  <a:pt x="0" y="868509"/>
                </a:cubicBezTo>
                <a:cubicBezTo>
                  <a:pt x="49957" y="475282"/>
                  <a:pt x="-20892" y="167603"/>
                  <a:pt x="0" y="0"/>
                </a:cubicBezTo>
                <a:close/>
              </a:path>
              <a:path w="3752262" h="868509" fill="darkenLess" stroke="0" extrusionOk="0">
                <a:moveTo>
                  <a:pt x="3607508" y="868509"/>
                </a:moveTo>
                <a:cubicBezTo>
                  <a:pt x="3611179" y="840359"/>
                  <a:pt x="3639751" y="776095"/>
                  <a:pt x="3636458" y="752705"/>
                </a:cubicBezTo>
                <a:cubicBezTo>
                  <a:pt x="3668944" y="754595"/>
                  <a:pt x="3713710" y="724815"/>
                  <a:pt x="3752262" y="723755"/>
                </a:cubicBezTo>
                <a:cubicBezTo>
                  <a:pt x="3709027" y="778439"/>
                  <a:pt x="3651467" y="806206"/>
                  <a:pt x="3607508" y="868509"/>
                </a:cubicBezTo>
                <a:close/>
              </a:path>
              <a:path w="3752262" h="868509" fill="none" extrusionOk="0">
                <a:moveTo>
                  <a:pt x="3607508" y="868509"/>
                </a:moveTo>
                <a:cubicBezTo>
                  <a:pt x="3613195" y="834529"/>
                  <a:pt x="3625779" y="795796"/>
                  <a:pt x="3636458" y="752705"/>
                </a:cubicBezTo>
                <a:cubicBezTo>
                  <a:pt x="3659764" y="743121"/>
                  <a:pt x="3709192" y="740045"/>
                  <a:pt x="3752262" y="723755"/>
                </a:cubicBezTo>
                <a:cubicBezTo>
                  <a:pt x="3723899" y="769801"/>
                  <a:pt x="3663606" y="812520"/>
                  <a:pt x="3607508" y="868509"/>
                </a:cubicBezTo>
                <a:cubicBezTo>
                  <a:pt x="2263941" y="786229"/>
                  <a:pt x="428175" y="1034529"/>
                  <a:pt x="0" y="868509"/>
                </a:cubicBezTo>
                <a:cubicBezTo>
                  <a:pt x="-13111" y="446380"/>
                  <a:pt x="3752" y="297303"/>
                  <a:pt x="0" y="0"/>
                </a:cubicBezTo>
                <a:cubicBezTo>
                  <a:pt x="1673342" y="122860"/>
                  <a:pt x="2507467" y="165524"/>
                  <a:pt x="3752262" y="0"/>
                </a:cubicBezTo>
                <a:cubicBezTo>
                  <a:pt x="3777684" y="205477"/>
                  <a:pt x="3696381" y="397650"/>
                  <a:pt x="3752262" y="723755"/>
                </a:cubicBezTo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853076288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sp>
        <p:nvSpPr>
          <p:cNvPr id="7" name="Rezervirano mjesto sadržaja 6">
            <a:extLst>
              <a:ext uri="{FF2B5EF4-FFF2-40B4-BE49-F238E27FC236}">
                <a16:creationId xmlns:a16="http://schemas.microsoft.com/office/drawing/2014/main" xmlns="" id="{8BFD5962-3C07-4D2E-A445-E5BCA74396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785" y="2573918"/>
            <a:ext cx="10515600" cy="3928426"/>
          </a:xfrm>
        </p:spPr>
        <p:txBody>
          <a:bodyPr>
            <a:noAutofit/>
          </a:bodyPr>
          <a:lstStyle/>
          <a:p>
            <a:r>
              <a:rPr lang="hr-HR" sz="3200" dirty="0"/>
              <a:t>Kako se nazivao Prvi svjetski rat prije nego je izbio Drugi? </a:t>
            </a:r>
          </a:p>
          <a:p>
            <a:r>
              <a:rPr lang="hr-HR" sz="3200" dirty="0"/>
              <a:t>Zašto se zvao „Veliki”? Što je trebao „okončati”? </a:t>
            </a:r>
          </a:p>
          <a:p>
            <a:r>
              <a:rPr lang="hr-HR" sz="3200" dirty="0"/>
              <a:t>Je li rat dobro rješenje i trebaju li se problemi između država rješavati ratom? </a:t>
            </a:r>
          </a:p>
          <a:p>
            <a:r>
              <a:rPr lang="hr-HR" sz="3200" dirty="0"/>
              <a:t>Što je Liga naroda? Na čiju je inicijativu nastala i koji joj je bio cilj? </a:t>
            </a:r>
          </a:p>
          <a:p>
            <a:r>
              <a:rPr lang="hr-HR" sz="3200" dirty="0"/>
              <a:t>Koji joj je bio glavni nedostatak?</a:t>
            </a:r>
          </a:p>
        </p:txBody>
      </p:sp>
    </p:spTree>
    <p:extLst>
      <p:ext uri="{BB962C8B-B14F-4D97-AF65-F5344CB8AC3E}">
        <p14:creationId xmlns:p14="http://schemas.microsoft.com/office/powerpoint/2010/main" xmlns="" val="291595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xmlns="" id="{6FAC11AB-4647-4DB8-B3B3-71CC2595E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733" y="1253765"/>
            <a:ext cx="5985657" cy="5500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25C8D84C-44CC-43C0-BC1F-594840F00B8A}"/>
              </a:ext>
            </a:extLst>
          </p:cNvPr>
          <p:cNvSpPr/>
          <p:nvPr/>
        </p:nvSpPr>
        <p:spPr>
          <a:xfrm>
            <a:off x="7183225" y="4119512"/>
            <a:ext cx="4507052" cy="2426553"/>
          </a:xfrm>
          <a:custGeom>
            <a:avLst/>
            <a:gdLst>
              <a:gd name="connsiteX0" fmla="*/ 303319 w 4507052"/>
              <a:gd name="connsiteY0" fmla="*/ 303319 h 2426553"/>
              <a:gd name="connsiteX1" fmla="*/ 875380 w 4507052"/>
              <a:gd name="connsiteY1" fmla="*/ 303319 h 2426553"/>
              <a:gd name="connsiteX2" fmla="*/ 1486445 w 4507052"/>
              <a:gd name="connsiteY2" fmla="*/ 303319 h 2426553"/>
              <a:gd name="connsiteX3" fmla="*/ 2136514 w 4507052"/>
              <a:gd name="connsiteY3" fmla="*/ 303319 h 2426553"/>
              <a:gd name="connsiteX4" fmla="*/ 2669570 w 4507052"/>
              <a:gd name="connsiteY4" fmla="*/ 303319 h 2426553"/>
              <a:gd name="connsiteX5" fmla="*/ 3358643 w 4507052"/>
              <a:gd name="connsiteY5" fmla="*/ 303319 h 2426553"/>
              <a:gd name="connsiteX6" fmla="*/ 4203733 w 4507052"/>
              <a:gd name="connsiteY6" fmla="*/ 303319 h 2426553"/>
              <a:gd name="connsiteX7" fmla="*/ 4203733 w 4507052"/>
              <a:gd name="connsiteY7" fmla="*/ 855360 h 2426553"/>
              <a:gd name="connsiteX8" fmla="*/ 4203733 w 4507052"/>
              <a:gd name="connsiteY8" fmla="*/ 1443799 h 2426553"/>
              <a:gd name="connsiteX9" fmla="*/ 4203733 w 4507052"/>
              <a:gd name="connsiteY9" fmla="*/ 2123234 h 2426553"/>
              <a:gd name="connsiteX10" fmla="*/ 3670676 w 4507052"/>
              <a:gd name="connsiteY10" fmla="*/ 2123234 h 2426553"/>
              <a:gd name="connsiteX11" fmla="*/ 3059612 w 4507052"/>
              <a:gd name="connsiteY11" fmla="*/ 2123234 h 2426553"/>
              <a:gd name="connsiteX12" fmla="*/ 2487551 w 4507052"/>
              <a:gd name="connsiteY12" fmla="*/ 2123234 h 2426553"/>
              <a:gd name="connsiteX13" fmla="*/ 1759474 w 4507052"/>
              <a:gd name="connsiteY13" fmla="*/ 2123234 h 2426553"/>
              <a:gd name="connsiteX14" fmla="*/ 1226417 w 4507052"/>
              <a:gd name="connsiteY14" fmla="*/ 2123234 h 2426553"/>
              <a:gd name="connsiteX15" fmla="*/ 303319 w 4507052"/>
              <a:gd name="connsiteY15" fmla="*/ 2123234 h 2426553"/>
              <a:gd name="connsiteX16" fmla="*/ 303319 w 4507052"/>
              <a:gd name="connsiteY16" fmla="*/ 1571193 h 2426553"/>
              <a:gd name="connsiteX17" fmla="*/ 303319 w 4507052"/>
              <a:gd name="connsiteY17" fmla="*/ 982754 h 2426553"/>
              <a:gd name="connsiteX18" fmla="*/ 303319 w 4507052"/>
              <a:gd name="connsiteY18" fmla="*/ 303319 h 2426553"/>
              <a:gd name="connsiteX0" fmla="*/ 0 w 4507052"/>
              <a:gd name="connsiteY0" fmla="*/ 0 h 2426553"/>
              <a:gd name="connsiteX1" fmla="*/ 688935 w 4507052"/>
              <a:gd name="connsiteY1" fmla="*/ 0 h 2426553"/>
              <a:gd name="connsiteX2" fmla="*/ 1287729 w 4507052"/>
              <a:gd name="connsiteY2" fmla="*/ 0 h 2426553"/>
              <a:gd name="connsiteX3" fmla="*/ 2021735 w 4507052"/>
              <a:gd name="connsiteY3" fmla="*/ 0 h 2426553"/>
              <a:gd name="connsiteX4" fmla="*/ 2710670 w 4507052"/>
              <a:gd name="connsiteY4" fmla="*/ 0 h 2426553"/>
              <a:gd name="connsiteX5" fmla="*/ 3309464 w 4507052"/>
              <a:gd name="connsiteY5" fmla="*/ 0 h 2426553"/>
              <a:gd name="connsiteX6" fmla="*/ 4507052 w 4507052"/>
              <a:gd name="connsiteY6" fmla="*/ 0 h 2426553"/>
              <a:gd name="connsiteX7" fmla="*/ 4203733 w 4507052"/>
              <a:gd name="connsiteY7" fmla="*/ 303319 h 2426553"/>
              <a:gd name="connsiteX8" fmla="*/ 3631672 w 4507052"/>
              <a:gd name="connsiteY8" fmla="*/ 303319 h 2426553"/>
              <a:gd name="connsiteX9" fmla="*/ 2981603 w 4507052"/>
              <a:gd name="connsiteY9" fmla="*/ 303319 h 2426553"/>
              <a:gd name="connsiteX10" fmla="*/ 2292530 w 4507052"/>
              <a:gd name="connsiteY10" fmla="*/ 303319 h 2426553"/>
              <a:gd name="connsiteX11" fmla="*/ 1603457 w 4507052"/>
              <a:gd name="connsiteY11" fmla="*/ 303319 h 2426553"/>
              <a:gd name="connsiteX12" fmla="*/ 914384 w 4507052"/>
              <a:gd name="connsiteY12" fmla="*/ 303319 h 2426553"/>
              <a:gd name="connsiteX13" fmla="*/ 303319 w 4507052"/>
              <a:gd name="connsiteY13" fmla="*/ 303319 h 2426553"/>
              <a:gd name="connsiteX14" fmla="*/ 0 w 4507052"/>
              <a:gd name="connsiteY14" fmla="*/ 0 h 2426553"/>
              <a:gd name="connsiteX0" fmla="*/ 0 w 4507052"/>
              <a:gd name="connsiteY0" fmla="*/ 2426553 h 2426553"/>
              <a:gd name="connsiteX1" fmla="*/ 303319 w 4507052"/>
              <a:gd name="connsiteY1" fmla="*/ 2123234 h 2426553"/>
              <a:gd name="connsiteX2" fmla="*/ 992392 w 4507052"/>
              <a:gd name="connsiteY2" fmla="*/ 2123234 h 2426553"/>
              <a:gd name="connsiteX3" fmla="*/ 1681465 w 4507052"/>
              <a:gd name="connsiteY3" fmla="*/ 2123234 h 2426553"/>
              <a:gd name="connsiteX4" fmla="*/ 2214522 w 4507052"/>
              <a:gd name="connsiteY4" fmla="*/ 2123234 h 2426553"/>
              <a:gd name="connsiteX5" fmla="*/ 2786583 w 4507052"/>
              <a:gd name="connsiteY5" fmla="*/ 2123234 h 2426553"/>
              <a:gd name="connsiteX6" fmla="*/ 3436652 w 4507052"/>
              <a:gd name="connsiteY6" fmla="*/ 2123234 h 2426553"/>
              <a:gd name="connsiteX7" fmla="*/ 4203733 w 4507052"/>
              <a:gd name="connsiteY7" fmla="*/ 2123234 h 2426553"/>
              <a:gd name="connsiteX8" fmla="*/ 4507052 w 4507052"/>
              <a:gd name="connsiteY8" fmla="*/ 2426553 h 2426553"/>
              <a:gd name="connsiteX9" fmla="*/ 3773046 w 4507052"/>
              <a:gd name="connsiteY9" fmla="*/ 2426553 h 2426553"/>
              <a:gd name="connsiteX10" fmla="*/ 3174252 w 4507052"/>
              <a:gd name="connsiteY10" fmla="*/ 2426553 h 2426553"/>
              <a:gd name="connsiteX11" fmla="*/ 2530388 w 4507052"/>
              <a:gd name="connsiteY11" fmla="*/ 2426553 h 2426553"/>
              <a:gd name="connsiteX12" fmla="*/ 1841453 w 4507052"/>
              <a:gd name="connsiteY12" fmla="*/ 2426553 h 2426553"/>
              <a:gd name="connsiteX13" fmla="*/ 1107447 w 4507052"/>
              <a:gd name="connsiteY13" fmla="*/ 2426553 h 2426553"/>
              <a:gd name="connsiteX14" fmla="*/ 553724 w 4507052"/>
              <a:gd name="connsiteY14" fmla="*/ 2426553 h 2426553"/>
              <a:gd name="connsiteX15" fmla="*/ 0 w 4507052"/>
              <a:gd name="connsiteY15" fmla="*/ 2426553 h 2426553"/>
              <a:gd name="connsiteX0" fmla="*/ 0 w 4507052"/>
              <a:gd name="connsiteY0" fmla="*/ 0 h 2426553"/>
              <a:gd name="connsiteX1" fmla="*/ 303319 w 4507052"/>
              <a:gd name="connsiteY1" fmla="*/ 303319 h 2426553"/>
              <a:gd name="connsiteX2" fmla="*/ 303319 w 4507052"/>
              <a:gd name="connsiteY2" fmla="*/ 891758 h 2426553"/>
              <a:gd name="connsiteX3" fmla="*/ 303319 w 4507052"/>
              <a:gd name="connsiteY3" fmla="*/ 1498397 h 2426553"/>
              <a:gd name="connsiteX4" fmla="*/ 303319 w 4507052"/>
              <a:gd name="connsiteY4" fmla="*/ 2123234 h 2426553"/>
              <a:gd name="connsiteX5" fmla="*/ 0 w 4507052"/>
              <a:gd name="connsiteY5" fmla="*/ 2426553 h 2426553"/>
              <a:gd name="connsiteX6" fmla="*/ 0 w 4507052"/>
              <a:gd name="connsiteY6" fmla="*/ 1771384 h 2426553"/>
              <a:gd name="connsiteX7" fmla="*/ 0 w 4507052"/>
              <a:gd name="connsiteY7" fmla="*/ 1237542 h 2426553"/>
              <a:gd name="connsiteX8" fmla="*/ 0 w 4507052"/>
              <a:gd name="connsiteY8" fmla="*/ 606638 h 2426553"/>
              <a:gd name="connsiteX9" fmla="*/ 0 w 4507052"/>
              <a:gd name="connsiteY9" fmla="*/ 0 h 2426553"/>
              <a:gd name="connsiteX0" fmla="*/ 4507052 w 4507052"/>
              <a:gd name="connsiteY0" fmla="*/ 0 h 2426553"/>
              <a:gd name="connsiteX1" fmla="*/ 4507052 w 4507052"/>
              <a:gd name="connsiteY1" fmla="*/ 582373 h 2426553"/>
              <a:gd name="connsiteX2" fmla="*/ 4507052 w 4507052"/>
              <a:gd name="connsiteY2" fmla="*/ 1164745 h 2426553"/>
              <a:gd name="connsiteX3" fmla="*/ 4507052 w 4507052"/>
              <a:gd name="connsiteY3" fmla="*/ 1722853 h 2426553"/>
              <a:gd name="connsiteX4" fmla="*/ 4507052 w 4507052"/>
              <a:gd name="connsiteY4" fmla="*/ 2426553 h 2426553"/>
              <a:gd name="connsiteX5" fmla="*/ 4203733 w 4507052"/>
              <a:gd name="connsiteY5" fmla="*/ 2123234 h 2426553"/>
              <a:gd name="connsiteX6" fmla="*/ 4203733 w 4507052"/>
              <a:gd name="connsiteY6" fmla="*/ 1498397 h 2426553"/>
              <a:gd name="connsiteX7" fmla="*/ 4203733 w 4507052"/>
              <a:gd name="connsiteY7" fmla="*/ 873559 h 2426553"/>
              <a:gd name="connsiteX8" fmla="*/ 4203733 w 4507052"/>
              <a:gd name="connsiteY8" fmla="*/ 303319 h 2426553"/>
              <a:gd name="connsiteX9" fmla="*/ 4507052 w 4507052"/>
              <a:gd name="connsiteY9" fmla="*/ 0 h 2426553"/>
              <a:gd name="connsiteX0" fmla="*/ 0 w 4507052"/>
              <a:gd name="connsiteY0" fmla="*/ 0 h 2426553"/>
              <a:gd name="connsiteX1" fmla="*/ 553724 w 4507052"/>
              <a:gd name="connsiteY1" fmla="*/ 0 h 2426553"/>
              <a:gd name="connsiteX2" fmla="*/ 1197588 w 4507052"/>
              <a:gd name="connsiteY2" fmla="*/ 0 h 2426553"/>
              <a:gd name="connsiteX3" fmla="*/ 1706241 w 4507052"/>
              <a:gd name="connsiteY3" fmla="*/ 0 h 2426553"/>
              <a:gd name="connsiteX4" fmla="*/ 2259965 w 4507052"/>
              <a:gd name="connsiteY4" fmla="*/ 0 h 2426553"/>
              <a:gd name="connsiteX5" fmla="*/ 2993970 w 4507052"/>
              <a:gd name="connsiteY5" fmla="*/ 0 h 2426553"/>
              <a:gd name="connsiteX6" fmla="*/ 3592764 w 4507052"/>
              <a:gd name="connsiteY6" fmla="*/ 0 h 2426553"/>
              <a:gd name="connsiteX7" fmla="*/ 4507052 w 4507052"/>
              <a:gd name="connsiteY7" fmla="*/ 0 h 2426553"/>
              <a:gd name="connsiteX8" fmla="*/ 4507052 w 4507052"/>
              <a:gd name="connsiteY8" fmla="*/ 582373 h 2426553"/>
              <a:gd name="connsiteX9" fmla="*/ 4507052 w 4507052"/>
              <a:gd name="connsiteY9" fmla="*/ 1189011 h 2426553"/>
              <a:gd name="connsiteX10" fmla="*/ 4507052 w 4507052"/>
              <a:gd name="connsiteY10" fmla="*/ 1819915 h 2426553"/>
              <a:gd name="connsiteX11" fmla="*/ 4507052 w 4507052"/>
              <a:gd name="connsiteY11" fmla="*/ 2426553 h 2426553"/>
              <a:gd name="connsiteX12" fmla="*/ 3863187 w 4507052"/>
              <a:gd name="connsiteY12" fmla="*/ 2426553 h 2426553"/>
              <a:gd name="connsiteX13" fmla="*/ 3174252 w 4507052"/>
              <a:gd name="connsiteY13" fmla="*/ 2426553 h 2426553"/>
              <a:gd name="connsiteX14" fmla="*/ 2575458 w 4507052"/>
              <a:gd name="connsiteY14" fmla="*/ 2426553 h 2426553"/>
              <a:gd name="connsiteX15" fmla="*/ 1931594 w 4507052"/>
              <a:gd name="connsiteY15" fmla="*/ 2426553 h 2426553"/>
              <a:gd name="connsiteX16" fmla="*/ 1377870 w 4507052"/>
              <a:gd name="connsiteY16" fmla="*/ 2426553 h 2426553"/>
              <a:gd name="connsiteX17" fmla="*/ 779076 w 4507052"/>
              <a:gd name="connsiteY17" fmla="*/ 2426553 h 2426553"/>
              <a:gd name="connsiteX18" fmla="*/ 0 w 4507052"/>
              <a:gd name="connsiteY18" fmla="*/ 2426553 h 2426553"/>
              <a:gd name="connsiteX19" fmla="*/ 0 w 4507052"/>
              <a:gd name="connsiteY19" fmla="*/ 1868446 h 2426553"/>
              <a:gd name="connsiteX20" fmla="*/ 0 w 4507052"/>
              <a:gd name="connsiteY20" fmla="*/ 1286073 h 2426553"/>
              <a:gd name="connsiteX21" fmla="*/ 0 w 4507052"/>
              <a:gd name="connsiteY21" fmla="*/ 679435 h 2426553"/>
              <a:gd name="connsiteX22" fmla="*/ 0 w 4507052"/>
              <a:gd name="connsiteY22" fmla="*/ 0 h 2426553"/>
              <a:gd name="connsiteX23" fmla="*/ 303319 w 4507052"/>
              <a:gd name="connsiteY23" fmla="*/ 303319 h 2426553"/>
              <a:gd name="connsiteX24" fmla="*/ 1031396 w 4507052"/>
              <a:gd name="connsiteY24" fmla="*/ 303319 h 2426553"/>
              <a:gd name="connsiteX25" fmla="*/ 1759474 w 4507052"/>
              <a:gd name="connsiteY25" fmla="*/ 303319 h 2426553"/>
              <a:gd name="connsiteX26" fmla="*/ 2292530 w 4507052"/>
              <a:gd name="connsiteY26" fmla="*/ 303319 h 2426553"/>
              <a:gd name="connsiteX27" fmla="*/ 2981603 w 4507052"/>
              <a:gd name="connsiteY27" fmla="*/ 303319 h 2426553"/>
              <a:gd name="connsiteX28" fmla="*/ 3514660 w 4507052"/>
              <a:gd name="connsiteY28" fmla="*/ 303319 h 2426553"/>
              <a:gd name="connsiteX29" fmla="*/ 4203733 w 4507052"/>
              <a:gd name="connsiteY29" fmla="*/ 303319 h 2426553"/>
              <a:gd name="connsiteX30" fmla="*/ 4203733 w 4507052"/>
              <a:gd name="connsiteY30" fmla="*/ 928156 h 2426553"/>
              <a:gd name="connsiteX31" fmla="*/ 4203733 w 4507052"/>
              <a:gd name="connsiteY31" fmla="*/ 1534795 h 2426553"/>
              <a:gd name="connsiteX32" fmla="*/ 4203733 w 4507052"/>
              <a:gd name="connsiteY32" fmla="*/ 2123234 h 2426553"/>
              <a:gd name="connsiteX33" fmla="*/ 3592668 w 4507052"/>
              <a:gd name="connsiteY33" fmla="*/ 2123234 h 2426553"/>
              <a:gd name="connsiteX34" fmla="*/ 2981603 w 4507052"/>
              <a:gd name="connsiteY34" fmla="*/ 2123234 h 2426553"/>
              <a:gd name="connsiteX35" fmla="*/ 2253526 w 4507052"/>
              <a:gd name="connsiteY35" fmla="*/ 2123234 h 2426553"/>
              <a:gd name="connsiteX36" fmla="*/ 1642461 w 4507052"/>
              <a:gd name="connsiteY36" fmla="*/ 2123234 h 2426553"/>
              <a:gd name="connsiteX37" fmla="*/ 992392 w 4507052"/>
              <a:gd name="connsiteY37" fmla="*/ 2123234 h 2426553"/>
              <a:gd name="connsiteX38" fmla="*/ 303319 w 4507052"/>
              <a:gd name="connsiteY38" fmla="*/ 2123234 h 2426553"/>
              <a:gd name="connsiteX39" fmla="*/ 303319 w 4507052"/>
              <a:gd name="connsiteY39" fmla="*/ 1552994 h 2426553"/>
              <a:gd name="connsiteX40" fmla="*/ 303319 w 4507052"/>
              <a:gd name="connsiteY40" fmla="*/ 909957 h 2426553"/>
              <a:gd name="connsiteX41" fmla="*/ 303319 w 4507052"/>
              <a:gd name="connsiteY41" fmla="*/ 303319 h 2426553"/>
              <a:gd name="connsiteX42" fmla="*/ 0 w 4507052"/>
              <a:gd name="connsiteY42" fmla="*/ 0 h 2426553"/>
              <a:gd name="connsiteX43" fmla="*/ 303319 w 4507052"/>
              <a:gd name="connsiteY43" fmla="*/ 303319 h 2426553"/>
              <a:gd name="connsiteX44" fmla="*/ 0 w 4507052"/>
              <a:gd name="connsiteY44" fmla="*/ 2426553 h 2426553"/>
              <a:gd name="connsiteX45" fmla="*/ 303319 w 4507052"/>
              <a:gd name="connsiteY45" fmla="*/ 2123234 h 2426553"/>
              <a:gd name="connsiteX46" fmla="*/ 4507052 w 4507052"/>
              <a:gd name="connsiteY46" fmla="*/ 0 h 2426553"/>
              <a:gd name="connsiteX47" fmla="*/ 4203733 w 4507052"/>
              <a:gd name="connsiteY47" fmla="*/ 303319 h 2426553"/>
              <a:gd name="connsiteX48" fmla="*/ 4507052 w 4507052"/>
              <a:gd name="connsiteY48" fmla="*/ 2426553 h 2426553"/>
              <a:gd name="connsiteX49" fmla="*/ 4203733 w 4507052"/>
              <a:gd name="connsiteY49" fmla="*/ 2123234 h 2426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</a:cxnLst>
            <a:rect l="l" t="t" r="r" b="b"/>
            <a:pathLst>
              <a:path w="4507052" h="2426553" stroke="0" extrusionOk="0">
                <a:moveTo>
                  <a:pt x="303319" y="303319"/>
                </a:moveTo>
                <a:cubicBezTo>
                  <a:pt x="460138" y="299027"/>
                  <a:pt x="675590" y="303910"/>
                  <a:pt x="875380" y="303319"/>
                </a:cubicBezTo>
                <a:cubicBezTo>
                  <a:pt x="1075170" y="302728"/>
                  <a:pt x="1256449" y="278236"/>
                  <a:pt x="1486445" y="303319"/>
                </a:cubicBezTo>
                <a:cubicBezTo>
                  <a:pt x="1716442" y="328402"/>
                  <a:pt x="1855730" y="325069"/>
                  <a:pt x="2136514" y="303319"/>
                </a:cubicBezTo>
                <a:cubicBezTo>
                  <a:pt x="2417298" y="281569"/>
                  <a:pt x="2414771" y="276836"/>
                  <a:pt x="2669570" y="303319"/>
                </a:cubicBezTo>
                <a:cubicBezTo>
                  <a:pt x="2924369" y="329802"/>
                  <a:pt x="3039768" y="330833"/>
                  <a:pt x="3358643" y="303319"/>
                </a:cubicBezTo>
                <a:cubicBezTo>
                  <a:pt x="3677518" y="275805"/>
                  <a:pt x="3850482" y="281966"/>
                  <a:pt x="4203733" y="303319"/>
                </a:cubicBezTo>
                <a:cubicBezTo>
                  <a:pt x="4206757" y="452502"/>
                  <a:pt x="4210389" y="701496"/>
                  <a:pt x="4203733" y="855360"/>
                </a:cubicBezTo>
                <a:cubicBezTo>
                  <a:pt x="4197077" y="1009224"/>
                  <a:pt x="4213400" y="1237475"/>
                  <a:pt x="4203733" y="1443799"/>
                </a:cubicBezTo>
                <a:cubicBezTo>
                  <a:pt x="4194066" y="1650123"/>
                  <a:pt x="4177043" y="1835272"/>
                  <a:pt x="4203733" y="2123234"/>
                </a:cubicBezTo>
                <a:cubicBezTo>
                  <a:pt x="4002849" y="2137023"/>
                  <a:pt x="3929277" y="2125752"/>
                  <a:pt x="3670676" y="2123234"/>
                </a:cubicBezTo>
                <a:cubicBezTo>
                  <a:pt x="3412075" y="2120716"/>
                  <a:pt x="3318364" y="2120950"/>
                  <a:pt x="3059612" y="2123234"/>
                </a:cubicBezTo>
                <a:cubicBezTo>
                  <a:pt x="2800860" y="2125518"/>
                  <a:pt x="2696814" y="2104551"/>
                  <a:pt x="2487551" y="2123234"/>
                </a:cubicBezTo>
                <a:cubicBezTo>
                  <a:pt x="2278288" y="2141917"/>
                  <a:pt x="1918495" y="2086937"/>
                  <a:pt x="1759474" y="2123234"/>
                </a:cubicBezTo>
                <a:cubicBezTo>
                  <a:pt x="1600453" y="2159531"/>
                  <a:pt x="1462037" y="2117415"/>
                  <a:pt x="1226417" y="2123234"/>
                </a:cubicBezTo>
                <a:cubicBezTo>
                  <a:pt x="990797" y="2129053"/>
                  <a:pt x="704265" y="2140761"/>
                  <a:pt x="303319" y="2123234"/>
                </a:cubicBezTo>
                <a:cubicBezTo>
                  <a:pt x="287114" y="1897017"/>
                  <a:pt x="324022" y="1701167"/>
                  <a:pt x="303319" y="1571193"/>
                </a:cubicBezTo>
                <a:cubicBezTo>
                  <a:pt x="282616" y="1441219"/>
                  <a:pt x="288306" y="1247010"/>
                  <a:pt x="303319" y="982754"/>
                </a:cubicBezTo>
                <a:cubicBezTo>
                  <a:pt x="318332" y="718498"/>
                  <a:pt x="273223" y="557273"/>
                  <a:pt x="303319" y="303319"/>
                </a:cubicBezTo>
                <a:close/>
              </a:path>
              <a:path w="4507052" h="2426553" fill="lightenLess" stroke="0" extrusionOk="0">
                <a:moveTo>
                  <a:pt x="0" y="0"/>
                </a:moveTo>
                <a:cubicBezTo>
                  <a:pt x="232554" y="25447"/>
                  <a:pt x="389802" y="30047"/>
                  <a:pt x="688935" y="0"/>
                </a:cubicBezTo>
                <a:cubicBezTo>
                  <a:pt x="988068" y="-30047"/>
                  <a:pt x="1013012" y="-14274"/>
                  <a:pt x="1287729" y="0"/>
                </a:cubicBezTo>
                <a:cubicBezTo>
                  <a:pt x="1562446" y="14274"/>
                  <a:pt x="1752543" y="17447"/>
                  <a:pt x="2021735" y="0"/>
                </a:cubicBezTo>
                <a:cubicBezTo>
                  <a:pt x="2290927" y="-17447"/>
                  <a:pt x="2404462" y="16612"/>
                  <a:pt x="2710670" y="0"/>
                </a:cubicBezTo>
                <a:cubicBezTo>
                  <a:pt x="3016878" y="-16612"/>
                  <a:pt x="3185121" y="3065"/>
                  <a:pt x="3309464" y="0"/>
                </a:cubicBezTo>
                <a:cubicBezTo>
                  <a:pt x="3433807" y="-3065"/>
                  <a:pt x="4120130" y="-7882"/>
                  <a:pt x="4507052" y="0"/>
                </a:cubicBezTo>
                <a:cubicBezTo>
                  <a:pt x="4417671" y="119166"/>
                  <a:pt x="4332308" y="148190"/>
                  <a:pt x="4203733" y="303319"/>
                </a:cubicBezTo>
                <a:cubicBezTo>
                  <a:pt x="3923089" y="327164"/>
                  <a:pt x="3831152" y="305927"/>
                  <a:pt x="3631672" y="303319"/>
                </a:cubicBezTo>
                <a:cubicBezTo>
                  <a:pt x="3432192" y="300711"/>
                  <a:pt x="3207477" y="312238"/>
                  <a:pt x="2981603" y="303319"/>
                </a:cubicBezTo>
                <a:cubicBezTo>
                  <a:pt x="2755729" y="294400"/>
                  <a:pt x="2624507" y="276374"/>
                  <a:pt x="2292530" y="303319"/>
                </a:cubicBezTo>
                <a:cubicBezTo>
                  <a:pt x="1960553" y="330264"/>
                  <a:pt x="1811736" y="273469"/>
                  <a:pt x="1603457" y="303319"/>
                </a:cubicBezTo>
                <a:cubicBezTo>
                  <a:pt x="1395178" y="333169"/>
                  <a:pt x="1130992" y="316110"/>
                  <a:pt x="914384" y="303319"/>
                </a:cubicBezTo>
                <a:cubicBezTo>
                  <a:pt x="697776" y="290528"/>
                  <a:pt x="482261" y="329422"/>
                  <a:pt x="303319" y="303319"/>
                </a:cubicBezTo>
                <a:cubicBezTo>
                  <a:pt x="195934" y="172359"/>
                  <a:pt x="116720" y="145575"/>
                  <a:pt x="0" y="0"/>
                </a:cubicBezTo>
                <a:close/>
              </a:path>
              <a:path w="4507052" h="2426553" fill="darkenLess" stroke="0" extrusionOk="0">
                <a:moveTo>
                  <a:pt x="0" y="2426553"/>
                </a:moveTo>
                <a:cubicBezTo>
                  <a:pt x="70182" y="2356294"/>
                  <a:pt x="144198" y="2266665"/>
                  <a:pt x="303319" y="2123234"/>
                </a:cubicBezTo>
                <a:cubicBezTo>
                  <a:pt x="466543" y="2104510"/>
                  <a:pt x="774055" y="2133064"/>
                  <a:pt x="992392" y="2123234"/>
                </a:cubicBezTo>
                <a:cubicBezTo>
                  <a:pt x="1210729" y="2113404"/>
                  <a:pt x="1338173" y="2153212"/>
                  <a:pt x="1681465" y="2123234"/>
                </a:cubicBezTo>
                <a:cubicBezTo>
                  <a:pt x="2024757" y="2093256"/>
                  <a:pt x="2045033" y="2105431"/>
                  <a:pt x="2214522" y="2123234"/>
                </a:cubicBezTo>
                <a:cubicBezTo>
                  <a:pt x="2384011" y="2141037"/>
                  <a:pt x="2640310" y="2100833"/>
                  <a:pt x="2786583" y="2123234"/>
                </a:cubicBezTo>
                <a:cubicBezTo>
                  <a:pt x="2932856" y="2145635"/>
                  <a:pt x="3239633" y="2128540"/>
                  <a:pt x="3436652" y="2123234"/>
                </a:cubicBezTo>
                <a:cubicBezTo>
                  <a:pt x="3633671" y="2117928"/>
                  <a:pt x="3976354" y="2089716"/>
                  <a:pt x="4203733" y="2123234"/>
                </a:cubicBezTo>
                <a:cubicBezTo>
                  <a:pt x="4285057" y="2211068"/>
                  <a:pt x="4372759" y="2309978"/>
                  <a:pt x="4507052" y="2426553"/>
                </a:cubicBezTo>
                <a:cubicBezTo>
                  <a:pt x="4159889" y="2415430"/>
                  <a:pt x="3967451" y="2407693"/>
                  <a:pt x="3773046" y="2426553"/>
                </a:cubicBezTo>
                <a:cubicBezTo>
                  <a:pt x="3578641" y="2445413"/>
                  <a:pt x="3331081" y="2423149"/>
                  <a:pt x="3174252" y="2426553"/>
                </a:cubicBezTo>
                <a:cubicBezTo>
                  <a:pt x="3017423" y="2429957"/>
                  <a:pt x="2808214" y="2423636"/>
                  <a:pt x="2530388" y="2426553"/>
                </a:cubicBezTo>
                <a:cubicBezTo>
                  <a:pt x="2252562" y="2429470"/>
                  <a:pt x="2112406" y="2444740"/>
                  <a:pt x="1841453" y="2426553"/>
                </a:cubicBezTo>
                <a:cubicBezTo>
                  <a:pt x="1570501" y="2408366"/>
                  <a:pt x="1297428" y="2431082"/>
                  <a:pt x="1107447" y="2426553"/>
                </a:cubicBezTo>
                <a:cubicBezTo>
                  <a:pt x="917466" y="2422024"/>
                  <a:pt x="698396" y="2434559"/>
                  <a:pt x="553724" y="2426553"/>
                </a:cubicBezTo>
                <a:cubicBezTo>
                  <a:pt x="409052" y="2418547"/>
                  <a:pt x="191353" y="2425163"/>
                  <a:pt x="0" y="2426553"/>
                </a:cubicBezTo>
                <a:close/>
              </a:path>
              <a:path w="4507052" h="2426553" fill="lighten" stroke="0" extrusionOk="0">
                <a:moveTo>
                  <a:pt x="0" y="0"/>
                </a:moveTo>
                <a:cubicBezTo>
                  <a:pt x="83694" y="62118"/>
                  <a:pt x="246932" y="238065"/>
                  <a:pt x="303319" y="303319"/>
                </a:cubicBezTo>
                <a:cubicBezTo>
                  <a:pt x="288919" y="543871"/>
                  <a:pt x="303486" y="756904"/>
                  <a:pt x="303319" y="891758"/>
                </a:cubicBezTo>
                <a:cubicBezTo>
                  <a:pt x="303152" y="1026612"/>
                  <a:pt x="297748" y="1253005"/>
                  <a:pt x="303319" y="1498397"/>
                </a:cubicBezTo>
                <a:cubicBezTo>
                  <a:pt x="308890" y="1743789"/>
                  <a:pt x="279935" y="1852988"/>
                  <a:pt x="303319" y="2123234"/>
                </a:cubicBezTo>
                <a:cubicBezTo>
                  <a:pt x="172643" y="2246228"/>
                  <a:pt x="121090" y="2283438"/>
                  <a:pt x="0" y="2426553"/>
                </a:cubicBezTo>
                <a:cubicBezTo>
                  <a:pt x="7095" y="2286913"/>
                  <a:pt x="7613" y="1941633"/>
                  <a:pt x="0" y="1771384"/>
                </a:cubicBezTo>
                <a:cubicBezTo>
                  <a:pt x="-7613" y="1601135"/>
                  <a:pt x="20850" y="1432758"/>
                  <a:pt x="0" y="1237542"/>
                </a:cubicBezTo>
                <a:cubicBezTo>
                  <a:pt x="-20850" y="1042326"/>
                  <a:pt x="-21612" y="753258"/>
                  <a:pt x="0" y="606638"/>
                </a:cubicBezTo>
                <a:cubicBezTo>
                  <a:pt x="21612" y="460018"/>
                  <a:pt x="-29823" y="222142"/>
                  <a:pt x="0" y="0"/>
                </a:cubicBezTo>
                <a:close/>
              </a:path>
              <a:path w="4507052" h="2426553" fill="darken" stroke="0" extrusionOk="0">
                <a:moveTo>
                  <a:pt x="4507052" y="0"/>
                </a:moveTo>
                <a:cubicBezTo>
                  <a:pt x="4523631" y="263611"/>
                  <a:pt x="4482954" y="425661"/>
                  <a:pt x="4507052" y="582373"/>
                </a:cubicBezTo>
                <a:cubicBezTo>
                  <a:pt x="4531150" y="739085"/>
                  <a:pt x="4526064" y="933915"/>
                  <a:pt x="4507052" y="1164745"/>
                </a:cubicBezTo>
                <a:cubicBezTo>
                  <a:pt x="4488040" y="1395575"/>
                  <a:pt x="4499822" y="1456352"/>
                  <a:pt x="4507052" y="1722853"/>
                </a:cubicBezTo>
                <a:cubicBezTo>
                  <a:pt x="4514282" y="1989354"/>
                  <a:pt x="4526728" y="2095920"/>
                  <a:pt x="4507052" y="2426553"/>
                </a:cubicBezTo>
                <a:cubicBezTo>
                  <a:pt x="4386605" y="2320495"/>
                  <a:pt x="4293499" y="2219346"/>
                  <a:pt x="4203733" y="2123234"/>
                </a:cubicBezTo>
                <a:cubicBezTo>
                  <a:pt x="4224703" y="1870743"/>
                  <a:pt x="4205310" y="1780485"/>
                  <a:pt x="4203733" y="1498397"/>
                </a:cubicBezTo>
                <a:cubicBezTo>
                  <a:pt x="4202156" y="1216309"/>
                  <a:pt x="4191734" y="1083558"/>
                  <a:pt x="4203733" y="873559"/>
                </a:cubicBezTo>
                <a:cubicBezTo>
                  <a:pt x="4215732" y="663560"/>
                  <a:pt x="4222237" y="573503"/>
                  <a:pt x="4203733" y="303319"/>
                </a:cubicBezTo>
                <a:cubicBezTo>
                  <a:pt x="4283529" y="213657"/>
                  <a:pt x="4420170" y="68197"/>
                  <a:pt x="4507052" y="0"/>
                </a:cubicBezTo>
                <a:close/>
              </a:path>
              <a:path w="4507052" h="2426553" fill="none" extrusionOk="0">
                <a:moveTo>
                  <a:pt x="0" y="0"/>
                </a:moveTo>
                <a:cubicBezTo>
                  <a:pt x="169786" y="17272"/>
                  <a:pt x="377693" y="-17296"/>
                  <a:pt x="553724" y="0"/>
                </a:cubicBezTo>
                <a:cubicBezTo>
                  <a:pt x="729755" y="17296"/>
                  <a:pt x="996397" y="-21166"/>
                  <a:pt x="1197588" y="0"/>
                </a:cubicBezTo>
                <a:cubicBezTo>
                  <a:pt x="1398779" y="21166"/>
                  <a:pt x="1500854" y="-9034"/>
                  <a:pt x="1706241" y="0"/>
                </a:cubicBezTo>
                <a:cubicBezTo>
                  <a:pt x="1911628" y="9034"/>
                  <a:pt x="2017473" y="-22264"/>
                  <a:pt x="2259965" y="0"/>
                </a:cubicBezTo>
                <a:cubicBezTo>
                  <a:pt x="2502457" y="22264"/>
                  <a:pt x="2807525" y="-14049"/>
                  <a:pt x="2993970" y="0"/>
                </a:cubicBezTo>
                <a:cubicBezTo>
                  <a:pt x="3180415" y="14049"/>
                  <a:pt x="3340975" y="29521"/>
                  <a:pt x="3592764" y="0"/>
                </a:cubicBezTo>
                <a:cubicBezTo>
                  <a:pt x="3844553" y="-29521"/>
                  <a:pt x="4259749" y="-39697"/>
                  <a:pt x="4507052" y="0"/>
                </a:cubicBezTo>
                <a:cubicBezTo>
                  <a:pt x="4527315" y="234449"/>
                  <a:pt x="4497006" y="360465"/>
                  <a:pt x="4507052" y="582373"/>
                </a:cubicBezTo>
                <a:cubicBezTo>
                  <a:pt x="4517098" y="804281"/>
                  <a:pt x="4497370" y="1040902"/>
                  <a:pt x="4507052" y="1189011"/>
                </a:cubicBezTo>
                <a:cubicBezTo>
                  <a:pt x="4516734" y="1337120"/>
                  <a:pt x="4481975" y="1670018"/>
                  <a:pt x="4507052" y="1819915"/>
                </a:cubicBezTo>
                <a:cubicBezTo>
                  <a:pt x="4532129" y="1969812"/>
                  <a:pt x="4527262" y="2267041"/>
                  <a:pt x="4507052" y="2426553"/>
                </a:cubicBezTo>
                <a:cubicBezTo>
                  <a:pt x="4308154" y="2418127"/>
                  <a:pt x="3995645" y="2408403"/>
                  <a:pt x="3863187" y="2426553"/>
                </a:cubicBezTo>
                <a:cubicBezTo>
                  <a:pt x="3730729" y="2444703"/>
                  <a:pt x="3473228" y="2426832"/>
                  <a:pt x="3174252" y="2426553"/>
                </a:cubicBezTo>
                <a:cubicBezTo>
                  <a:pt x="2875276" y="2426274"/>
                  <a:pt x="2726658" y="2432006"/>
                  <a:pt x="2575458" y="2426553"/>
                </a:cubicBezTo>
                <a:cubicBezTo>
                  <a:pt x="2424258" y="2421100"/>
                  <a:pt x="2093380" y="2427874"/>
                  <a:pt x="1931594" y="2426553"/>
                </a:cubicBezTo>
                <a:cubicBezTo>
                  <a:pt x="1769808" y="2425232"/>
                  <a:pt x="1528789" y="2452061"/>
                  <a:pt x="1377870" y="2426553"/>
                </a:cubicBezTo>
                <a:cubicBezTo>
                  <a:pt x="1226951" y="2401045"/>
                  <a:pt x="1040814" y="2431368"/>
                  <a:pt x="779076" y="2426553"/>
                </a:cubicBezTo>
                <a:cubicBezTo>
                  <a:pt x="517338" y="2421738"/>
                  <a:pt x="223214" y="2412214"/>
                  <a:pt x="0" y="2426553"/>
                </a:cubicBezTo>
                <a:cubicBezTo>
                  <a:pt x="-23806" y="2272209"/>
                  <a:pt x="-4344" y="2120268"/>
                  <a:pt x="0" y="1868446"/>
                </a:cubicBezTo>
                <a:cubicBezTo>
                  <a:pt x="4344" y="1616624"/>
                  <a:pt x="-2346" y="1531115"/>
                  <a:pt x="0" y="1286073"/>
                </a:cubicBezTo>
                <a:cubicBezTo>
                  <a:pt x="2346" y="1041031"/>
                  <a:pt x="-6776" y="866143"/>
                  <a:pt x="0" y="679435"/>
                </a:cubicBezTo>
                <a:cubicBezTo>
                  <a:pt x="6776" y="492727"/>
                  <a:pt x="-14225" y="232014"/>
                  <a:pt x="0" y="0"/>
                </a:cubicBezTo>
                <a:close/>
                <a:moveTo>
                  <a:pt x="303319" y="303319"/>
                </a:moveTo>
                <a:cubicBezTo>
                  <a:pt x="645560" y="293836"/>
                  <a:pt x="817472" y="288466"/>
                  <a:pt x="1031396" y="303319"/>
                </a:cubicBezTo>
                <a:cubicBezTo>
                  <a:pt x="1245320" y="318172"/>
                  <a:pt x="1495280" y="283562"/>
                  <a:pt x="1759474" y="303319"/>
                </a:cubicBezTo>
                <a:cubicBezTo>
                  <a:pt x="2023668" y="323076"/>
                  <a:pt x="2048548" y="318001"/>
                  <a:pt x="2292530" y="303319"/>
                </a:cubicBezTo>
                <a:cubicBezTo>
                  <a:pt x="2536512" y="288637"/>
                  <a:pt x="2827851" y="289741"/>
                  <a:pt x="2981603" y="303319"/>
                </a:cubicBezTo>
                <a:cubicBezTo>
                  <a:pt x="3135355" y="316897"/>
                  <a:pt x="3288498" y="293982"/>
                  <a:pt x="3514660" y="303319"/>
                </a:cubicBezTo>
                <a:cubicBezTo>
                  <a:pt x="3740822" y="312656"/>
                  <a:pt x="3931650" y="335273"/>
                  <a:pt x="4203733" y="303319"/>
                </a:cubicBezTo>
                <a:cubicBezTo>
                  <a:pt x="4234230" y="534531"/>
                  <a:pt x="4213134" y="661740"/>
                  <a:pt x="4203733" y="928156"/>
                </a:cubicBezTo>
                <a:cubicBezTo>
                  <a:pt x="4194332" y="1194572"/>
                  <a:pt x="4203328" y="1281266"/>
                  <a:pt x="4203733" y="1534795"/>
                </a:cubicBezTo>
                <a:cubicBezTo>
                  <a:pt x="4204138" y="1788324"/>
                  <a:pt x="4198562" y="1835398"/>
                  <a:pt x="4203733" y="2123234"/>
                </a:cubicBezTo>
                <a:cubicBezTo>
                  <a:pt x="4044877" y="2136371"/>
                  <a:pt x="3794857" y="2142620"/>
                  <a:pt x="3592668" y="2123234"/>
                </a:cubicBezTo>
                <a:cubicBezTo>
                  <a:pt x="3390480" y="2103848"/>
                  <a:pt x="3282064" y="2121575"/>
                  <a:pt x="2981603" y="2123234"/>
                </a:cubicBezTo>
                <a:cubicBezTo>
                  <a:pt x="2681142" y="2124893"/>
                  <a:pt x="2417221" y="2109536"/>
                  <a:pt x="2253526" y="2123234"/>
                </a:cubicBezTo>
                <a:cubicBezTo>
                  <a:pt x="2089831" y="2136932"/>
                  <a:pt x="1806719" y="2136588"/>
                  <a:pt x="1642461" y="2123234"/>
                </a:cubicBezTo>
                <a:cubicBezTo>
                  <a:pt x="1478204" y="2109880"/>
                  <a:pt x="1134478" y="2119215"/>
                  <a:pt x="992392" y="2123234"/>
                </a:cubicBezTo>
                <a:cubicBezTo>
                  <a:pt x="850306" y="2127253"/>
                  <a:pt x="581396" y="2138993"/>
                  <a:pt x="303319" y="2123234"/>
                </a:cubicBezTo>
                <a:cubicBezTo>
                  <a:pt x="331171" y="1850515"/>
                  <a:pt x="316775" y="1717598"/>
                  <a:pt x="303319" y="1552994"/>
                </a:cubicBezTo>
                <a:cubicBezTo>
                  <a:pt x="289863" y="1388390"/>
                  <a:pt x="292480" y="1075089"/>
                  <a:pt x="303319" y="909957"/>
                </a:cubicBezTo>
                <a:cubicBezTo>
                  <a:pt x="314158" y="744825"/>
                  <a:pt x="314902" y="527266"/>
                  <a:pt x="303319" y="303319"/>
                </a:cubicBezTo>
                <a:close/>
                <a:moveTo>
                  <a:pt x="0" y="0"/>
                </a:moveTo>
                <a:cubicBezTo>
                  <a:pt x="85192" y="72558"/>
                  <a:pt x="211606" y="223794"/>
                  <a:pt x="303319" y="303319"/>
                </a:cubicBezTo>
                <a:moveTo>
                  <a:pt x="0" y="2426553"/>
                </a:moveTo>
                <a:cubicBezTo>
                  <a:pt x="137352" y="2312299"/>
                  <a:pt x="163210" y="2260806"/>
                  <a:pt x="303319" y="2123234"/>
                </a:cubicBezTo>
                <a:moveTo>
                  <a:pt x="4507052" y="0"/>
                </a:moveTo>
                <a:cubicBezTo>
                  <a:pt x="4354032" y="133726"/>
                  <a:pt x="4290958" y="202900"/>
                  <a:pt x="4203733" y="303319"/>
                </a:cubicBezTo>
                <a:moveTo>
                  <a:pt x="4507052" y="2426553"/>
                </a:moveTo>
                <a:cubicBezTo>
                  <a:pt x="4388823" y="2331981"/>
                  <a:pt x="4329207" y="2234850"/>
                  <a:pt x="4203733" y="2123234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0" i="0" dirty="0">
                <a:solidFill>
                  <a:schemeClr val="tx1"/>
                </a:solidFill>
                <a:effectLst/>
              </a:rPr>
              <a:t>Teritorij Poljske prije </a:t>
            </a:r>
            <a:endParaRPr lang="hr-HR" sz="2800" b="0" i="0" dirty="0" smtClean="0">
              <a:solidFill>
                <a:schemeClr val="tx1"/>
              </a:solidFill>
              <a:effectLst/>
            </a:endParaRPr>
          </a:p>
          <a:p>
            <a:pPr algn="ctr"/>
            <a:r>
              <a:rPr lang="hr-HR" sz="2800" b="0" i="0" dirty="0" smtClean="0">
                <a:solidFill>
                  <a:schemeClr val="tx1"/>
                </a:solidFill>
                <a:effectLst/>
              </a:rPr>
              <a:t>početka </a:t>
            </a:r>
            <a:r>
              <a:rPr lang="hr-HR" sz="2800" b="0" i="0" dirty="0">
                <a:solidFill>
                  <a:schemeClr val="tx1"/>
                </a:solidFill>
                <a:effectLst/>
              </a:rPr>
              <a:t>rata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082667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>
            <a:extLst>
              <a:ext uri="{FF2B5EF4-FFF2-40B4-BE49-F238E27FC236}">
                <a16:creationId xmlns:a16="http://schemas.microsoft.com/office/drawing/2014/main" xmlns="" id="{81A9B519-B01D-4AA7-8F86-5B7DA9B6CF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4144692"/>
            <a:ext cx="1917970" cy="2713308"/>
          </a:xfrm>
          <a:prstGeom prst="rect">
            <a:avLst/>
          </a:prstGeom>
        </p:spPr>
      </p:pic>
      <p:sp>
        <p:nvSpPr>
          <p:cNvPr id="7" name="Pravokutnik: savinuti kut 6">
            <a:extLst>
              <a:ext uri="{FF2B5EF4-FFF2-40B4-BE49-F238E27FC236}">
                <a16:creationId xmlns:a16="http://schemas.microsoft.com/office/drawing/2014/main" xmlns="" id="{0AE2F05E-1BB7-445B-8383-C9A71DCCE351}"/>
              </a:ext>
            </a:extLst>
          </p:cNvPr>
          <p:cNvSpPr/>
          <p:nvPr/>
        </p:nvSpPr>
        <p:spPr>
          <a:xfrm>
            <a:off x="4663440" y="1272619"/>
            <a:ext cx="7335520" cy="5438527"/>
          </a:xfrm>
          <a:custGeom>
            <a:avLst/>
            <a:gdLst>
              <a:gd name="connsiteX0" fmla="*/ 0 w 7335520"/>
              <a:gd name="connsiteY0" fmla="*/ 0 h 5438527"/>
              <a:gd name="connsiteX1" fmla="*/ 7335520 w 7335520"/>
              <a:gd name="connsiteY1" fmla="*/ 0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0" fmla="*/ 6429081 w 7335520"/>
              <a:gd name="connsiteY0" fmla="*/ 5438527 h 5438527"/>
              <a:gd name="connsiteX1" fmla="*/ 6610369 w 7335520"/>
              <a:gd name="connsiteY1" fmla="*/ 4713376 h 5438527"/>
              <a:gd name="connsiteX2" fmla="*/ 7335520 w 7335520"/>
              <a:gd name="connsiteY2" fmla="*/ 4532088 h 5438527"/>
              <a:gd name="connsiteX3" fmla="*/ 6429081 w 7335520"/>
              <a:gd name="connsiteY3" fmla="*/ 5438527 h 5438527"/>
              <a:gd name="connsiteX4" fmla="*/ 0 w 7335520"/>
              <a:gd name="connsiteY4" fmla="*/ 5438527 h 5438527"/>
              <a:gd name="connsiteX5" fmla="*/ 0 w 7335520"/>
              <a:gd name="connsiteY5" fmla="*/ 0 h 5438527"/>
              <a:gd name="connsiteX6" fmla="*/ 7335520 w 7335520"/>
              <a:gd name="connsiteY6" fmla="*/ 0 h 5438527"/>
              <a:gd name="connsiteX7" fmla="*/ 7335520 w 7335520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335520" h="5438527" stroke="0" extrusionOk="0">
                <a:moveTo>
                  <a:pt x="0" y="0"/>
                </a:moveTo>
                <a:cubicBezTo>
                  <a:pt x="2736759" y="136036"/>
                  <a:pt x="3974962" y="-133933"/>
                  <a:pt x="7335520" y="0"/>
                </a:cubicBezTo>
                <a:cubicBezTo>
                  <a:pt x="7434421" y="2200243"/>
                  <a:pt x="7419964" y="2285110"/>
                  <a:pt x="7335520" y="4532088"/>
                </a:cubicBezTo>
                <a:cubicBezTo>
                  <a:pt x="7221725" y="4660684"/>
                  <a:pt x="6597956" y="5281376"/>
                  <a:pt x="6429081" y="5438527"/>
                </a:cubicBezTo>
                <a:cubicBezTo>
                  <a:pt x="3859686" y="5501950"/>
                  <a:pt x="3203740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7335520" h="5438527" fill="darkenLess" stroke="0" extrusionOk="0">
                <a:moveTo>
                  <a:pt x="6429081" y="5438527"/>
                </a:moveTo>
                <a:cubicBezTo>
                  <a:pt x="6457654" y="5141702"/>
                  <a:pt x="6537894" y="5016487"/>
                  <a:pt x="6610369" y="4713376"/>
                </a:cubicBezTo>
                <a:cubicBezTo>
                  <a:pt x="6904733" y="4605126"/>
                  <a:pt x="7224472" y="4604773"/>
                  <a:pt x="7335520" y="4532088"/>
                </a:cubicBezTo>
                <a:cubicBezTo>
                  <a:pt x="7046313" y="4781002"/>
                  <a:pt x="6782457" y="5228786"/>
                  <a:pt x="6429081" y="5438527"/>
                </a:cubicBezTo>
                <a:close/>
              </a:path>
              <a:path w="7335520" h="5438527" fill="none" extrusionOk="0">
                <a:moveTo>
                  <a:pt x="6429081" y="5438527"/>
                </a:moveTo>
                <a:cubicBezTo>
                  <a:pt x="6487482" y="5211638"/>
                  <a:pt x="6600441" y="4862033"/>
                  <a:pt x="6610369" y="4713376"/>
                </a:cubicBezTo>
                <a:cubicBezTo>
                  <a:pt x="6881448" y="4668542"/>
                  <a:pt x="7103164" y="4654033"/>
                  <a:pt x="7335520" y="4532088"/>
                </a:cubicBezTo>
                <a:cubicBezTo>
                  <a:pt x="6935925" y="5037775"/>
                  <a:pt x="6716326" y="5033171"/>
                  <a:pt x="6429081" y="5438527"/>
                </a:cubicBezTo>
                <a:cubicBezTo>
                  <a:pt x="3306000" y="5473716"/>
                  <a:pt x="2901009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3469424" y="-6091"/>
                  <a:pt x="5792906" y="14470"/>
                  <a:pt x="7335520" y="0"/>
                </a:cubicBezTo>
                <a:cubicBezTo>
                  <a:pt x="7210546" y="729541"/>
                  <a:pt x="7274595" y="3529388"/>
                  <a:pt x="7335520" y="4532088"/>
                </a:cubicBezTo>
              </a:path>
              <a:path w="7335520" h="5438527" fill="none" stroke="0" extrusionOk="0">
                <a:moveTo>
                  <a:pt x="6429081" y="5438527"/>
                </a:moveTo>
                <a:cubicBezTo>
                  <a:pt x="6502850" y="5288311"/>
                  <a:pt x="6562912" y="4839645"/>
                  <a:pt x="6610369" y="4713376"/>
                </a:cubicBezTo>
                <a:cubicBezTo>
                  <a:pt x="6870137" y="4659592"/>
                  <a:pt x="7017018" y="4675317"/>
                  <a:pt x="7335520" y="4532088"/>
                </a:cubicBezTo>
                <a:cubicBezTo>
                  <a:pt x="6823890" y="4886235"/>
                  <a:pt x="6483723" y="5253358"/>
                  <a:pt x="6429081" y="5438527"/>
                </a:cubicBezTo>
                <a:cubicBezTo>
                  <a:pt x="5613322" y="5358115"/>
                  <a:pt x="1829354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552453" y="103891"/>
                  <a:pt x="4893211" y="-50287"/>
                  <a:pt x="7335520" y="0"/>
                </a:cubicBezTo>
                <a:cubicBezTo>
                  <a:pt x="7397705" y="1601181"/>
                  <a:pt x="7216217" y="3372415"/>
                  <a:pt x="7335520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000" b="1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800" b="1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2800" b="1" dirty="0">
                <a:solidFill>
                  <a:schemeClr val="tx1"/>
                </a:solidFill>
                <a:ea typeface="Calibri" panose="020F0502020204030204" pitchFamily="34" charset="0"/>
              </a:rPr>
              <a:t>Početak Drugog svjetskog rata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Hitler se nakon okupacije Češke okrenuo novoj državi - _________________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zahtjev – grad ____________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zahtjev – koridor kojim je __________ ___________ odsječena od ostatka Njemačke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Poljska – sklopila savez s _______________ i ____________</a:t>
            </a:r>
          </a:p>
          <a:p>
            <a:pPr marL="342900" lvl="0" indent="-342900">
              <a:lnSpc>
                <a:spcPct val="107000"/>
              </a:lnSpc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Njemačka – potpisala sporazum o nenapadanju s ______________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1. rujna 1939. – Njemačka napada Poljsku → započeo ________ ________________ ______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hr-HR" sz="2000" dirty="0">
              <a:solidFill>
                <a:schemeClr val="tx1"/>
              </a:solidFill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en-US" sz="2000" dirty="0">
              <a:solidFill>
                <a:schemeClr val="tx1"/>
              </a:solidFill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647C75C0-56DA-4055-A06E-1A519E5FFB06}"/>
              </a:ext>
            </a:extLst>
          </p:cNvPr>
          <p:cNvSpPr/>
          <p:nvPr/>
        </p:nvSpPr>
        <p:spPr>
          <a:xfrm>
            <a:off x="838920" y="1272619"/>
            <a:ext cx="3824520" cy="3461293"/>
          </a:xfrm>
          <a:custGeom>
            <a:avLst/>
            <a:gdLst>
              <a:gd name="connsiteX0" fmla="*/ 422456 w 3824520"/>
              <a:gd name="connsiteY0" fmla="*/ 3452190 h 3461293"/>
              <a:gd name="connsiteX1" fmla="*/ 467570 w 3824520"/>
              <a:gd name="connsiteY1" fmla="*/ 2864501 h 3461293"/>
              <a:gd name="connsiteX2" fmla="*/ 660554 w 3824520"/>
              <a:gd name="connsiteY2" fmla="*/ 422273 h 3461293"/>
              <a:gd name="connsiteX3" fmla="*/ 3085932 w 3824520"/>
              <a:gd name="connsiteY3" fmla="*/ 364315 h 3461293"/>
              <a:gd name="connsiteX4" fmla="*/ 3423505 w 3824520"/>
              <a:gd name="connsiteY4" fmla="*/ 2791065 h 3461293"/>
              <a:gd name="connsiteX5" fmla="*/ 1042090 w 3824520"/>
              <a:gd name="connsiteY5" fmla="*/ 3271730 h 3461293"/>
              <a:gd name="connsiteX6" fmla="*/ 422456 w 3824520"/>
              <a:gd name="connsiteY6" fmla="*/ 3452190 h 346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24520" h="3461293" fill="none" extrusionOk="0">
                <a:moveTo>
                  <a:pt x="422456" y="3452190"/>
                </a:moveTo>
                <a:cubicBezTo>
                  <a:pt x="446582" y="3242614"/>
                  <a:pt x="447490" y="3066439"/>
                  <a:pt x="467570" y="2864501"/>
                </a:cubicBezTo>
                <a:cubicBezTo>
                  <a:pt x="-112905" y="2282535"/>
                  <a:pt x="-141030" y="843196"/>
                  <a:pt x="660554" y="422273"/>
                </a:cubicBezTo>
                <a:cubicBezTo>
                  <a:pt x="1299459" y="-187485"/>
                  <a:pt x="2462912" y="-156927"/>
                  <a:pt x="3085932" y="364315"/>
                </a:cubicBezTo>
                <a:cubicBezTo>
                  <a:pt x="3874303" y="911945"/>
                  <a:pt x="4047369" y="2186702"/>
                  <a:pt x="3423505" y="2791065"/>
                </a:cubicBezTo>
                <a:cubicBezTo>
                  <a:pt x="2696604" y="3458122"/>
                  <a:pt x="1935539" y="3514546"/>
                  <a:pt x="1042090" y="3271730"/>
                </a:cubicBezTo>
                <a:cubicBezTo>
                  <a:pt x="895379" y="3331292"/>
                  <a:pt x="685946" y="3405349"/>
                  <a:pt x="422456" y="3452190"/>
                </a:cubicBezTo>
                <a:close/>
              </a:path>
              <a:path w="3824520" h="3461293" stroke="0" extrusionOk="0">
                <a:moveTo>
                  <a:pt x="422456" y="3452190"/>
                </a:moveTo>
                <a:cubicBezTo>
                  <a:pt x="459329" y="3278547"/>
                  <a:pt x="434844" y="3093264"/>
                  <a:pt x="467570" y="2864501"/>
                </a:cubicBezTo>
                <a:cubicBezTo>
                  <a:pt x="-342755" y="2006989"/>
                  <a:pt x="-290312" y="901777"/>
                  <a:pt x="660554" y="422273"/>
                </a:cubicBezTo>
                <a:cubicBezTo>
                  <a:pt x="1385842" y="37826"/>
                  <a:pt x="2352592" y="-261934"/>
                  <a:pt x="3085932" y="364315"/>
                </a:cubicBezTo>
                <a:cubicBezTo>
                  <a:pt x="3870667" y="950688"/>
                  <a:pt x="4116622" y="2279249"/>
                  <a:pt x="3423505" y="2791065"/>
                </a:cubicBezTo>
                <a:cubicBezTo>
                  <a:pt x="2855559" y="3536215"/>
                  <a:pt x="1686856" y="3714682"/>
                  <a:pt x="1042090" y="3271730"/>
                </a:cubicBezTo>
                <a:cubicBezTo>
                  <a:pt x="846424" y="3335716"/>
                  <a:pt x="598541" y="3420332"/>
                  <a:pt x="422456" y="3452190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38954"/>
                      <a:gd name="adj2" fmla="val 49737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u udžbeniku (U/str. 82-83 – </a:t>
            </a:r>
            <a:r>
              <a:rPr lang="hr-HR" sz="2400" b="1" i="1" dirty="0">
                <a:solidFill>
                  <a:schemeClr val="tx1"/>
                </a:solidFill>
              </a:rPr>
              <a:t>Početak Drugog svjetskog rata</a:t>
            </a:r>
            <a:r>
              <a:rPr lang="hr-HR" sz="2400" b="1" dirty="0">
                <a:solidFill>
                  <a:schemeClr val="tx1"/>
                </a:solidFill>
              </a:rPr>
              <a:t>), a potom riješi zadatak za ispunjavanje.</a:t>
            </a:r>
          </a:p>
        </p:txBody>
      </p:sp>
    </p:spTree>
    <p:extLst>
      <p:ext uri="{BB962C8B-B14F-4D97-AF65-F5344CB8AC3E}">
        <p14:creationId xmlns:p14="http://schemas.microsoft.com/office/powerpoint/2010/main" xmlns="" val="19887523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463043604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33473585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635332961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3718175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214668342"/>
              </p:ext>
            </p:extLst>
          </p:nvPr>
        </p:nvGraphicFramePr>
        <p:xfrm>
          <a:off x="254523" y="1536569"/>
          <a:ext cx="5910607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44" name="Picture 4">
            <a:extLst>
              <a:ext uri="{FF2B5EF4-FFF2-40B4-BE49-F238E27FC236}">
                <a16:creationId xmlns:a16="http://schemas.microsoft.com/office/drawing/2014/main" xmlns="" id="{585D7AF4-2716-4056-8E17-75CB3814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437747" y="1209012"/>
            <a:ext cx="4025245" cy="4663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vitak: vodoravno 4">
            <a:extLst>
              <a:ext uri="{FF2B5EF4-FFF2-40B4-BE49-F238E27FC236}">
                <a16:creationId xmlns:a16="http://schemas.microsoft.com/office/drawing/2014/main" xmlns="" id="{A8B53FC7-6193-456A-BA0A-2A03E9B05BF5}"/>
              </a:ext>
            </a:extLst>
          </p:cNvPr>
          <p:cNvSpPr/>
          <p:nvPr/>
        </p:nvSpPr>
        <p:spPr>
          <a:xfrm>
            <a:off x="7437747" y="5872900"/>
            <a:ext cx="4025245" cy="871979"/>
          </a:xfrm>
          <a:custGeom>
            <a:avLst/>
            <a:gdLst>
              <a:gd name="connsiteX0" fmla="*/ 4025245 w 4025245"/>
              <a:gd name="connsiteY0" fmla="*/ 54499 h 871979"/>
              <a:gd name="connsiteX1" fmla="*/ 3970746 w 4025245"/>
              <a:gd name="connsiteY1" fmla="*/ 108998 h 871979"/>
              <a:gd name="connsiteX2" fmla="*/ 3970746 w 4025245"/>
              <a:gd name="connsiteY2" fmla="*/ 54499 h 871979"/>
              <a:gd name="connsiteX3" fmla="*/ 3943497 w 4025245"/>
              <a:gd name="connsiteY3" fmla="*/ 81748 h 871979"/>
              <a:gd name="connsiteX4" fmla="*/ 3916248 w 4025245"/>
              <a:gd name="connsiteY4" fmla="*/ 54499 h 871979"/>
              <a:gd name="connsiteX5" fmla="*/ 3916248 w 4025245"/>
              <a:gd name="connsiteY5" fmla="*/ 108997 h 871979"/>
              <a:gd name="connsiteX6" fmla="*/ 3388476 w 4025245"/>
              <a:gd name="connsiteY6" fmla="*/ 108997 h 871979"/>
              <a:gd name="connsiteX7" fmla="*/ 2744851 w 4025245"/>
              <a:gd name="connsiteY7" fmla="*/ 108997 h 871979"/>
              <a:gd name="connsiteX8" fmla="*/ 2217078 w 4025245"/>
              <a:gd name="connsiteY8" fmla="*/ 108997 h 871979"/>
              <a:gd name="connsiteX9" fmla="*/ 1573454 w 4025245"/>
              <a:gd name="connsiteY9" fmla="*/ 108997 h 871979"/>
              <a:gd name="connsiteX10" fmla="*/ 852594 w 4025245"/>
              <a:gd name="connsiteY10" fmla="*/ 108997 h 871979"/>
              <a:gd name="connsiteX11" fmla="*/ 54499 w 4025245"/>
              <a:gd name="connsiteY11" fmla="*/ 108997 h 871979"/>
              <a:gd name="connsiteX12" fmla="*/ 0 w 4025245"/>
              <a:gd name="connsiteY12" fmla="*/ 163496 h 871979"/>
              <a:gd name="connsiteX13" fmla="*/ 0 w 4025245"/>
              <a:gd name="connsiteY13" fmla="*/ 817480 h 871979"/>
              <a:gd name="connsiteX14" fmla="*/ 54499 w 4025245"/>
              <a:gd name="connsiteY14" fmla="*/ 871979 h 871979"/>
              <a:gd name="connsiteX15" fmla="*/ 108998 w 4025245"/>
              <a:gd name="connsiteY15" fmla="*/ 817480 h 871979"/>
              <a:gd name="connsiteX16" fmla="*/ 108997 w 4025245"/>
              <a:gd name="connsiteY16" fmla="*/ 762982 h 871979"/>
              <a:gd name="connsiteX17" fmla="*/ 636769 w 4025245"/>
              <a:gd name="connsiteY17" fmla="*/ 762982 h 871979"/>
              <a:gd name="connsiteX18" fmla="*/ 1203159 w 4025245"/>
              <a:gd name="connsiteY18" fmla="*/ 762982 h 871979"/>
              <a:gd name="connsiteX19" fmla="*/ 1846784 w 4025245"/>
              <a:gd name="connsiteY19" fmla="*/ 762982 h 871979"/>
              <a:gd name="connsiteX20" fmla="*/ 2451791 w 4025245"/>
              <a:gd name="connsiteY20" fmla="*/ 762982 h 871979"/>
              <a:gd name="connsiteX21" fmla="*/ 3018181 w 4025245"/>
              <a:gd name="connsiteY21" fmla="*/ 762982 h 871979"/>
              <a:gd name="connsiteX22" fmla="*/ 3970746 w 4025245"/>
              <a:gd name="connsiteY22" fmla="*/ 762982 h 871979"/>
              <a:gd name="connsiteX23" fmla="*/ 4025245 w 4025245"/>
              <a:gd name="connsiteY23" fmla="*/ 708483 h 871979"/>
              <a:gd name="connsiteX24" fmla="*/ 4025245 w 4025245"/>
              <a:gd name="connsiteY24" fmla="*/ 54499 h 871979"/>
              <a:gd name="connsiteX25" fmla="*/ 54499 w 4025245"/>
              <a:gd name="connsiteY25" fmla="*/ 217995 h 871979"/>
              <a:gd name="connsiteX26" fmla="*/ 108998 w 4025245"/>
              <a:gd name="connsiteY26" fmla="*/ 163496 h 871979"/>
              <a:gd name="connsiteX27" fmla="*/ 81749 w 4025245"/>
              <a:gd name="connsiteY27" fmla="*/ 136247 h 871979"/>
              <a:gd name="connsiteX28" fmla="*/ 54500 w 4025245"/>
              <a:gd name="connsiteY28" fmla="*/ 163496 h 871979"/>
              <a:gd name="connsiteX29" fmla="*/ 54499 w 4025245"/>
              <a:gd name="connsiteY29" fmla="*/ 217995 h 871979"/>
              <a:gd name="connsiteX0" fmla="*/ 54499 w 4025245"/>
              <a:gd name="connsiteY0" fmla="*/ 217995 h 871979"/>
              <a:gd name="connsiteX1" fmla="*/ 108998 w 4025245"/>
              <a:gd name="connsiteY1" fmla="*/ 163496 h 871979"/>
              <a:gd name="connsiteX2" fmla="*/ 81749 w 4025245"/>
              <a:gd name="connsiteY2" fmla="*/ 136247 h 871979"/>
              <a:gd name="connsiteX3" fmla="*/ 54500 w 4025245"/>
              <a:gd name="connsiteY3" fmla="*/ 163496 h 871979"/>
              <a:gd name="connsiteX4" fmla="*/ 54499 w 4025245"/>
              <a:gd name="connsiteY4" fmla="*/ 217995 h 871979"/>
              <a:gd name="connsiteX5" fmla="*/ 3970746 w 4025245"/>
              <a:gd name="connsiteY5" fmla="*/ 108997 h 871979"/>
              <a:gd name="connsiteX6" fmla="*/ 4025245 w 4025245"/>
              <a:gd name="connsiteY6" fmla="*/ 54498 h 871979"/>
              <a:gd name="connsiteX7" fmla="*/ 3970746 w 4025245"/>
              <a:gd name="connsiteY7" fmla="*/ -1 h 871979"/>
              <a:gd name="connsiteX8" fmla="*/ 3916247 w 4025245"/>
              <a:gd name="connsiteY8" fmla="*/ 54498 h 871979"/>
              <a:gd name="connsiteX9" fmla="*/ 3943496 w 4025245"/>
              <a:gd name="connsiteY9" fmla="*/ 81747 h 871979"/>
              <a:gd name="connsiteX10" fmla="*/ 3970745 w 4025245"/>
              <a:gd name="connsiteY10" fmla="*/ 54498 h 871979"/>
              <a:gd name="connsiteX11" fmla="*/ 3970746 w 4025245"/>
              <a:gd name="connsiteY11" fmla="*/ 108997 h 871979"/>
              <a:gd name="connsiteX0" fmla="*/ 0 w 4025245"/>
              <a:gd name="connsiteY0" fmla="*/ 163496 h 871979"/>
              <a:gd name="connsiteX1" fmla="*/ 54499 w 4025245"/>
              <a:gd name="connsiteY1" fmla="*/ 108997 h 871979"/>
              <a:gd name="connsiteX2" fmla="*/ 698124 w 4025245"/>
              <a:gd name="connsiteY2" fmla="*/ 108997 h 871979"/>
              <a:gd name="connsiteX3" fmla="*/ 1225896 w 4025245"/>
              <a:gd name="connsiteY3" fmla="*/ 108997 h 871979"/>
              <a:gd name="connsiteX4" fmla="*/ 1946756 w 4025245"/>
              <a:gd name="connsiteY4" fmla="*/ 108997 h 871979"/>
              <a:gd name="connsiteX5" fmla="*/ 2513146 w 4025245"/>
              <a:gd name="connsiteY5" fmla="*/ 108997 h 871979"/>
              <a:gd name="connsiteX6" fmla="*/ 3118153 w 4025245"/>
              <a:gd name="connsiteY6" fmla="*/ 108997 h 871979"/>
              <a:gd name="connsiteX7" fmla="*/ 3916248 w 4025245"/>
              <a:gd name="connsiteY7" fmla="*/ 108997 h 871979"/>
              <a:gd name="connsiteX8" fmla="*/ 3916248 w 4025245"/>
              <a:gd name="connsiteY8" fmla="*/ 54499 h 871979"/>
              <a:gd name="connsiteX9" fmla="*/ 3970747 w 4025245"/>
              <a:gd name="connsiteY9" fmla="*/ 0 h 871979"/>
              <a:gd name="connsiteX10" fmla="*/ 4025246 w 4025245"/>
              <a:gd name="connsiteY10" fmla="*/ 54499 h 871979"/>
              <a:gd name="connsiteX11" fmla="*/ 4025245 w 4025245"/>
              <a:gd name="connsiteY11" fmla="*/ 708483 h 871979"/>
              <a:gd name="connsiteX12" fmla="*/ 3970746 w 4025245"/>
              <a:gd name="connsiteY12" fmla="*/ 762982 h 871979"/>
              <a:gd name="connsiteX13" fmla="*/ 3327121 w 4025245"/>
              <a:gd name="connsiteY13" fmla="*/ 762982 h 871979"/>
              <a:gd name="connsiteX14" fmla="*/ 2760731 w 4025245"/>
              <a:gd name="connsiteY14" fmla="*/ 762982 h 871979"/>
              <a:gd name="connsiteX15" fmla="*/ 2078489 w 4025245"/>
              <a:gd name="connsiteY15" fmla="*/ 762982 h 871979"/>
              <a:gd name="connsiteX16" fmla="*/ 1512099 w 4025245"/>
              <a:gd name="connsiteY16" fmla="*/ 762982 h 871979"/>
              <a:gd name="connsiteX17" fmla="*/ 907092 w 4025245"/>
              <a:gd name="connsiteY17" fmla="*/ 762982 h 871979"/>
              <a:gd name="connsiteX18" fmla="*/ 108997 w 4025245"/>
              <a:gd name="connsiteY18" fmla="*/ 762982 h 871979"/>
              <a:gd name="connsiteX19" fmla="*/ 108997 w 4025245"/>
              <a:gd name="connsiteY19" fmla="*/ 817480 h 871979"/>
              <a:gd name="connsiteX20" fmla="*/ 54498 w 4025245"/>
              <a:gd name="connsiteY20" fmla="*/ 871979 h 871979"/>
              <a:gd name="connsiteX21" fmla="*/ -1 w 4025245"/>
              <a:gd name="connsiteY21" fmla="*/ 817480 h 871979"/>
              <a:gd name="connsiteX22" fmla="*/ 0 w 4025245"/>
              <a:gd name="connsiteY22" fmla="*/ 163496 h 871979"/>
              <a:gd name="connsiteX23" fmla="*/ 3916248 w 4025245"/>
              <a:gd name="connsiteY23" fmla="*/ 108997 h 871979"/>
              <a:gd name="connsiteX24" fmla="*/ 3970746 w 4025245"/>
              <a:gd name="connsiteY24" fmla="*/ 108997 h 871979"/>
              <a:gd name="connsiteX25" fmla="*/ 4025245 w 4025245"/>
              <a:gd name="connsiteY25" fmla="*/ 54498 h 871979"/>
              <a:gd name="connsiteX26" fmla="*/ 3970746 w 4025245"/>
              <a:gd name="connsiteY26" fmla="*/ 108997 h 871979"/>
              <a:gd name="connsiteX27" fmla="*/ 3970746 w 4025245"/>
              <a:gd name="connsiteY27" fmla="*/ 54499 h 871979"/>
              <a:gd name="connsiteX28" fmla="*/ 3943497 w 4025245"/>
              <a:gd name="connsiteY28" fmla="*/ 81748 h 871979"/>
              <a:gd name="connsiteX29" fmla="*/ 3916248 w 4025245"/>
              <a:gd name="connsiteY29" fmla="*/ 54499 h 871979"/>
              <a:gd name="connsiteX30" fmla="*/ 54499 w 4025245"/>
              <a:gd name="connsiteY30" fmla="*/ 217995 h 871979"/>
              <a:gd name="connsiteX31" fmla="*/ 54499 w 4025245"/>
              <a:gd name="connsiteY31" fmla="*/ 163496 h 871979"/>
              <a:gd name="connsiteX32" fmla="*/ 81748 w 4025245"/>
              <a:gd name="connsiteY32" fmla="*/ 136247 h 871979"/>
              <a:gd name="connsiteX33" fmla="*/ 108997 w 4025245"/>
              <a:gd name="connsiteY33" fmla="*/ 163496 h 871979"/>
              <a:gd name="connsiteX34" fmla="*/ 54498 w 4025245"/>
              <a:gd name="connsiteY34" fmla="*/ 217995 h 871979"/>
              <a:gd name="connsiteX35" fmla="*/ -1 w 4025245"/>
              <a:gd name="connsiteY35" fmla="*/ 163496 h 871979"/>
              <a:gd name="connsiteX36" fmla="*/ 108997 w 4025245"/>
              <a:gd name="connsiteY36" fmla="*/ 163496 h 871979"/>
              <a:gd name="connsiteX37" fmla="*/ 108997 w 4025245"/>
              <a:gd name="connsiteY37" fmla="*/ 762982 h 8719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4025245" h="871979" stroke="0" extrusionOk="0">
                <a:moveTo>
                  <a:pt x="4025245" y="54499"/>
                </a:moveTo>
                <a:cubicBezTo>
                  <a:pt x="4003020" y="80732"/>
                  <a:pt x="3991330" y="93778"/>
                  <a:pt x="3970746" y="108998"/>
                </a:cubicBezTo>
                <a:cubicBezTo>
                  <a:pt x="3971325" y="95920"/>
                  <a:pt x="3969477" y="65747"/>
                  <a:pt x="3970746" y="54499"/>
                </a:cubicBezTo>
                <a:cubicBezTo>
                  <a:pt x="3972765" y="72126"/>
                  <a:pt x="3957706" y="83289"/>
                  <a:pt x="3943497" y="81748"/>
                </a:cubicBezTo>
                <a:cubicBezTo>
                  <a:pt x="3929387" y="83603"/>
                  <a:pt x="3915496" y="69590"/>
                  <a:pt x="3916248" y="54499"/>
                </a:cubicBezTo>
                <a:cubicBezTo>
                  <a:pt x="3915798" y="71838"/>
                  <a:pt x="3918808" y="91113"/>
                  <a:pt x="3916248" y="108997"/>
                </a:cubicBezTo>
                <a:cubicBezTo>
                  <a:pt x="3773613" y="110185"/>
                  <a:pt x="3618351" y="82891"/>
                  <a:pt x="3388476" y="108997"/>
                </a:cubicBezTo>
                <a:cubicBezTo>
                  <a:pt x="3158601" y="135103"/>
                  <a:pt x="3037489" y="124004"/>
                  <a:pt x="2744851" y="108997"/>
                </a:cubicBezTo>
                <a:cubicBezTo>
                  <a:pt x="2452213" y="93990"/>
                  <a:pt x="2378770" y="107156"/>
                  <a:pt x="2217078" y="108997"/>
                </a:cubicBezTo>
                <a:cubicBezTo>
                  <a:pt x="2055386" y="110838"/>
                  <a:pt x="1815539" y="93327"/>
                  <a:pt x="1573454" y="108997"/>
                </a:cubicBezTo>
                <a:cubicBezTo>
                  <a:pt x="1331369" y="124667"/>
                  <a:pt x="1000102" y="132269"/>
                  <a:pt x="852594" y="108997"/>
                </a:cubicBezTo>
                <a:cubicBezTo>
                  <a:pt x="705086" y="85725"/>
                  <a:pt x="390123" y="142358"/>
                  <a:pt x="54499" y="108997"/>
                </a:cubicBezTo>
                <a:cubicBezTo>
                  <a:pt x="26691" y="110773"/>
                  <a:pt x="-5458" y="132690"/>
                  <a:pt x="0" y="163496"/>
                </a:cubicBezTo>
                <a:cubicBezTo>
                  <a:pt x="-28933" y="352600"/>
                  <a:pt x="-77" y="578744"/>
                  <a:pt x="0" y="817480"/>
                </a:cubicBezTo>
                <a:cubicBezTo>
                  <a:pt x="-445" y="850136"/>
                  <a:pt x="23983" y="877860"/>
                  <a:pt x="54499" y="871979"/>
                </a:cubicBezTo>
                <a:cubicBezTo>
                  <a:pt x="79780" y="867257"/>
                  <a:pt x="115578" y="850818"/>
                  <a:pt x="108998" y="817480"/>
                </a:cubicBezTo>
                <a:cubicBezTo>
                  <a:pt x="105818" y="800936"/>
                  <a:pt x="106756" y="784493"/>
                  <a:pt x="108997" y="762982"/>
                </a:cubicBezTo>
                <a:cubicBezTo>
                  <a:pt x="368165" y="782843"/>
                  <a:pt x="487661" y="785114"/>
                  <a:pt x="636769" y="762982"/>
                </a:cubicBezTo>
                <a:cubicBezTo>
                  <a:pt x="785877" y="740850"/>
                  <a:pt x="982553" y="785755"/>
                  <a:pt x="1203159" y="762982"/>
                </a:cubicBezTo>
                <a:cubicBezTo>
                  <a:pt x="1423765" y="740210"/>
                  <a:pt x="1707109" y="744884"/>
                  <a:pt x="1846784" y="762982"/>
                </a:cubicBezTo>
                <a:cubicBezTo>
                  <a:pt x="1986459" y="781080"/>
                  <a:pt x="2196017" y="750002"/>
                  <a:pt x="2451791" y="762982"/>
                </a:cubicBezTo>
                <a:cubicBezTo>
                  <a:pt x="2707565" y="775962"/>
                  <a:pt x="2818215" y="768176"/>
                  <a:pt x="3018181" y="762982"/>
                </a:cubicBezTo>
                <a:cubicBezTo>
                  <a:pt x="3218147" y="757789"/>
                  <a:pt x="3569704" y="717232"/>
                  <a:pt x="3970746" y="762982"/>
                </a:cubicBezTo>
                <a:cubicBezTo>
                  <a:pt x="4001313" y="758814"/>
                  <a:pt x="4026837" y="739984"/>
                  <a:pt x="4025245" y="708483"/>
                </a:cubicBezTo>
                <a:cubicBezTo>
                  <a:pt x="4051294" y="383557"/>
                  <a:pt x="4050407" y="255575"/>
                  <a:pt x="4025245" y="54499"/>
                </a:cubicBezTo>
                <a:close/>
                <a:moveTo>
                  <a:pt x="54499" y="217995"/>
                </a:moveTo>
                <a:cubicBezTo>
                  <a:pt x="82542" y="218150"/>
                  <a:pt x="115003" y="190082"/>
                  <a:pt x="108998" y="163496"/>
                </a:cubicBezTo>
                <a:cubicBezTo>
                  <a:pt x="108838" y="150295"/>
                  <a:pt x="95072" y="135208"/>
                  <a:pt x="81749" y="136247"/>
                </a:cubicBezTo>
                <a:cubicBezTo>
                  <a:pt x="67538" y="135031"/>
                  <a:pt x="53824" y="146913"/>
                  <a:pt x="54500" y="163496"/>
                </a:cubicBezTo>
                <a:cubicBezTo>
                  <a:pt x="52025" y="179430"/>
                  <a:pt x="58177" y="198584"/>
                  <a:pt x="54499" y="217995"/>
                </a:cubicBezTo>
                <a:close/>
              </a:path>
              <a:path w="4025245" h="871979" fill="darkenLess" stroke="0" extrusionOk="0">
                <a:moveTo>
                  <a:pt x="54499" y="217995"/>
                </a:moveTo>
                <a:cubicBezTo>
                  <a:pt x="87062" y="221471"/>
                  <a:pt x="110344" y="197025"/>
                  <a:pt x="108998" y="163496"/>
                </a:cubicBezTo>
                <a:cubicBezTo>
                  <a:pt x="108245" y="146972"/>
                  <a:pt x="95237" y="137570"/>
                  <a:pt x="81749" y="136247"/>
                </a:cubicBezTo>
                <a:cubicBezTo>
                  <a:pt x="67247" y="133065"/>
                  <a:pt x="51720" y="146761"/>
                  <a:pt x="54500" y="163496"/>
                </a:cubicBezTo>
                <a:cubicBezTo>
                  <a:pt x="50365" y="181403"/>
                  <a:pt x="52895" y="196801"/>
                  <a:pt x="54499" y="217995"/>
                </a:cubicBezTo>
                <a:close/>
                <a:moveTo>
                  <a:pt x="3970746" y="108997"/>
                </a:moveTo>
                <a:cubicBezTo>
                  <a:pt x="4004410" y="111213"/>
                  <a:pt x="4026166" y="83305"/>
                  <a:pt x="4025245" y="54498"/>
                </a:cubicBezTo>
                <a:cubicBezTo>
                  <a:pt x="4019516" y="23831"/>
                  <a:pt x="4002141" y="3997"/>
                  <a:pt x="3970746" y="-1"/>
                </a:cubicBezTo>
                <a:cubicBezTo>
                  <a:pt x="3947004" y="-2569"/>
                  <a:pt x="3920660" y="23546"/>
                  <a:pt x="3916247" y="54498"/>
                </a:cubicBezTo>
                <a:cubicBezTo>
                  <a:pt x="3915880" y="68653"/>
                  <a:pt x="3930538" y="79352"/>
                  <a:pt x="3943496" y="81747"/>
                </a:cubicBezTo>
                <a:cubicBezTo>
                  <a:pt x="3959082" y="81203"/>
                  <a:pt x="3969448" y="72911"/>
                  <a:pt x="3970745" y="54498"/>
                </a:cubicBezTo>
                <a:cubicBezTo>
                  <a:pt x="3971332" y="68734"/>
                  <a:pt x="3970061" y="91046"/>
                  <a:pt x="3970746" y="108997"/>
                </a:cubicBezTo>
                <a:close/>
              </a:path>
              <a:path w="4025245" h="871979" fill="none" extrusionOk="0">
                <a:moveTo>
                  <a:pt x="0" y="163496"/>
                </a:moveTo>
                <a:cubicBezTo>
                  <a:pt x="1255" y="126992"/>
                  <a:pt x="24521" y="107543"/>
                  <a:pt x="54499" y="108997"/>
                </a:cubicBezTo>
                <a:cubicBezTo>
                  <a:pt x="301027" y="78123"/>
                  <a:pt x="488230" y="108603"/>
                  <a:pt x="698124" y="108997"/>
                </a:cubicBezTo>
                <a:cubicBezTo>
                  <a:pt x="908019" y="109391"/>
                  <a:pt x="1034247" y="83108"/>
                  <a:pt x="1225896" y="108997"/>
                </a:cubicBezTo>
                <a:cubicBezTo>
                  <a:pt x="1417545" y="134886"/>
                  <a:pt x="1741856" y="101808"/>
                  <a:pt x="1946756" y="108997"/>
                </a:cubicBezTo>
                <a:cubicBezTo>
                  <a:pt x="2151656" y="116186"/>
                  <a:pt x="2376662" y="94753"/>
                  <a:pt x="2513146" y="108997"/>
                </a:cubicBezTo>
                <a:cubicBezTo>
                  <a:pt x="2649630" y="123242"/>
                  <a:pt x="2924007" y="82438"/>
                  <a:pt x="3118153" y="108997"/>
                </a:cubicBezTo>
                <a:cubicBezTo>
                  <a:pt x="3312299" y="135556"/>
                  <a:pt x="3637881" y="116570"/>
                  <a:pt x="3916248" y="108997"/>
                </a:cubicBezTo>
                <a:cubicBezTo>
                  <a:pt x="3918124" y="89645"/>
                  <a:pt x="3915884" y="75179"/>
                  <a:pt x="3916248" y="54499"/>
                </a:cubicBezTo>
                <a:cubicBezTo>
                  <a:pt x="3915648" y="26504"/>
                  <a:pt x="3937978" y="-4869"/>
                  <a:pt x="3970747" y="0"/>
                </a:cubicBezTo>
                <a:cubicBezTo>
                  <a:pt x="3999756" y="-1272"/>
                  <a:pt x="4019843" y="28517"/>
                  <a:pt x="4025246" y="54499"/>
                </a:cubicBezTo>
                <a:cubicBezTo>
                  <a:pt x="3998393" y="261223"/>
                  <a:pt x="4012072" y="535299"/>
                  <a:pt x="4025245" y="708483"/>
                </a:cubicBezTo>
                <a:cubicBezTo>
                  <a:pt x="4023647" y="745128"/>
                  <a:pt x="4003011" y="764742"/>
                  <a:pt x="3970746" y="762982"/>
                </a:cubicBezTo>
                <a:cubicBezTo>
                  <a:pt x="3780482" y="771057"/>
                  <a:pt x="3485491" y="742473"/>
                  <a:pt x="3327121" y="762982"/>
                </a:cubicBezTo>
                <a:cubicBezTo>
                  <a:pt x="3168751" y="783491"/>
                  <a:pt x="2922723" y="761570"/>
                  <a:pt x="2760731" y="762982"/>
                </a:cubicBezTo>
                <a:cubicBezTo>
                  <a:pt x="2598739" y="764395"/>
                  <a:pt x="2261280" y="785898"/>
                  <a:pt x="2078489" y="762982"/>
                </a:cubicBezTo>
                <a:cubicBezTo>
                  <a:pt x="1895698" y="740066"/>
                  <a:pt x="1674486" y="745685"/>
                  <a:pt x="1512099" y="762982"/>
                </a:cubicBezTo>
                <a:cubicBezTo>
                  <a:pt x="1349712" y="780280"/>
                  <a:pt x="1159009" y="786754"/>
                  <a:pt x="907092" y="762982"/>
                </a:cubicBezTo>
                <a:cubicBezTo>
                  <a:pt x="655175" y="739210"/>
                  <a:pt x="283354" y="798036"/>
                  <a:pt x="108997" y="762982"/>
                </a:cubicBezTo>
                <a:cubicBezTo>
                  <a:pt x="109762" y="776928"/>
                  <a:pt x="109463" y="790265"/>
                  <a:pt x="108997" y="817480"/>
                </a:cubicBezTo>
                <a:cubicBezTo>
                  <a:pt x="110486" y="852243"/>
                  <a:pt x="80643" y="875774"/>
                  <a:pt x="54498" y="871979"/>
                </a:cubicBezTo>
                <a:cubicBezTo>
                  <a:pt x="27301" y="877342"/>
                  <a:pt x="445" y="846698"/>
                  <a:pt x="-1" y="817480"/>
                </a:cubicBezTo>
                <a:cubicBezTo>
                  <a:pt x="-10164" y="604377"/>
                  <a:pt x="-22432" y="347418"/>
                  <a:pt x="0" y="163496"/>
                </a:cubicBezTo>
                <a:close/>
                <a:moveTo>
                  <a:pt x="3916248" y="108997"/>
                </a:moveTo>
                <a:cubicBezTo>
                  <a:pt x="3937037" y="106656"/>
                  <a:pt x="3955329" y="107926"/>
                  <a:pt x="3970746" y="108997"/>
                </a:cubicBezTo>
                <a:cubicBezTo>
                  <a:pt x="4005193" y="109581"/>
                  <a:pt x="4025254" y="78135"/>
                  <a:pt x="4025245" y="54498"/>
                </a:cubicBezTo>
                <a:moveTo>
                  <a:pt x="3970746" y="108997"/>
                </a:moveTo>
                <a:cubicBezTo>
                  <a:pt x="3969402" y="88816"/>
                  <a:pt x="3972065" y="74367"/>
                  <a:pt x="3970746" y="54499"/>
                </a:cubicBezTo>
                <a:cubicBezTo>
                  <a:pt x="3972454" y="69749"/>
                  <a:pt x="3956043" y="79949"/>
                  <a:pt x="3943497" y="81748"/>
                </a:cubicBezTo>
                <a:cubicBezTo>
                  <a:pt x="3927459" y="81030"/>
                  <a:pt x="3914792" y="68743"/>
                  <a:pt x="3916248" y="54499"/>
                </a:cubicBezTo>
                <a:moveTo>
                  <a:pt x="54499" y="217995"/>
                </a:moveTo>
                <a:cubicBezTo>
                  <a:pt x="52621" y="204510"/>
                  <a:pt x="52087" y="180284"/>
                  <a:pt x="54499" y="163496"/>
                </a:cubicBezTo>
                <a:cubicBezTo>
                  <a:pt x="51638" y="149956"/>
                  <a:pt x="68253" y="138715"/>
                  <a:pt x="81748" y="136247"/>
                </a:cubicBezTo>
                <a:cubicBezTo>
                  <a:pt x="98938" y="136112"/>
                  <a:pt x="112633" y="149022"/>
                  <a:pt x="108997" y="163496"/>
                </a:cubicBezTo>
                <a:cubicBezTo>
                  <a:pt x="107873" y="193956"/>
                  <a:pt x="77675" y="218113"/>
                  <a:pt x="54498" y="217995"/>
                </a:cubicBezTo>
                <a:cubicBezTo>
                  <a:pt x="30393" y="218351"/>
                  <a:pt x="2227" y="189591"/>
                  <a:pt x="-1" y="163496"/>
                </a:cubicBezTo>
                <a:moveTo>
                  <a:pt x="108997" y="163496"/>
                </a:moveTo>
                <a:cubicBezTo>
                  <a:pt x="136928" y="344280"/>
                  <a:pt x="122907" y="517121"/>
                  <a:pt x="108997" y="762982"/>
                </a:cubicBezTo>
              </a:path>
              <a:path w="4025245" h="871979" fill="none" stroke="0" extrusionOk="0">
                <a:moveTo>
                  <a:pt x="0" y="163496"/>
                </a:moveTo>
                <a:cubicBezTo>
                  <a:pt x="-645" y="132930"/>
                  <a:pt x="25598" y="111408"/>
                  <a:pt x="54499" y="108997"/>
                </a:cubicBezTo>
                <a:cubicBezTo>
                  <a:pt x="395970" y="87150"/>
                  <a:pt x="583239" y="125723"/>
                  <a:pt x="775359" y="108997"/>
                </a:cubicBezTo>
                <a:cubicBezTo>
                  <a:pt x="967479" y="92271"/>
                  <a:pt x="1122766" y="90302"/>
                  <a:pt x="1303131" y="108997"/>
                </a:cubicBezTo>
                <a:cubicBezTo>
                  <a:pt x="1483496" y="127692"/>
                  <a:pt x="1636766" y="134261"/>
                  <a:pt x="1869521" y="108997"/>
                </a:cubicBezTo>
                <a:cubicBezTo>
                  <a:pt x="2102276" y="83734"/>
                  <a:pt x="2341141" y="88821"/>
                  <a:pt x="2590381" y="108997"/>
                </a:cubicBezTo>
                <a:cubicBezTo>
                  <a:pt x="2839621" y="129173"/>
                  <a:pt x="2987863" y="99834"/>
                  <a:pt x="3118153" y="108997"/>
                </a:cubicBezTo>
                <a:cubicBezTo>
                  <a:pt x="3248443" y="118160"/>
                  <a:pt x="3550350" y="76537"/>
                  <a:pt x="3916248" y="108997"/>
                </a:cubicBezTo>
                <a:cubicBezTo>
                  <a:pt x="3917925" y="91027"/>
                  <a:pt x="3913547" y="67922"/>
                  <a:pt x="3916248" y="54499"/>
                </a:cubicBezTo>
                <a:cubicBezTo>
                  <a:pt x="3915875" y="22684"/>
                  <a:pt x="3944984" y="1053"/>
                  <a:pt x="3970747" y="0"/>
                </a:cubicBezTo>
                <a:cubicBezTo>
                  <a:pt x="4001841" y="546"/>
                  <a:pt x="4029065" y="24377"/>
                  <a:pt x="4025246" y="54499"/>
                </a:cubicBezTo>
                <a:cubicBezTo>
                  <a:pt x="4028009" y="277535"/>
                  <a:pt x="4035456" y="481631"/>
                  <a:pt x="4025245" y="708483"/>
                </a:cubicBezTo>
                <a:cubicBezTo>
                  <a:pt x="4026865" y="735206"/>
                  <a:pt x="4003683" y="763077"/>
                  <a:pt x="3970746" y="762982"/>
                </a:cubicBezTo>
                <a:cubicBezTo>
                  <a:pt x="3828890" y="775599"/>
                  <a:pt x="3494760" y="741625"/>
                  <a:pt x="3365739" y="762982"/>
                </a:cubicBezTo>
                <a:cubicBezTo>
                  <a:pt x="3236718" y="784339"/>
                  <a:pt x="3024135" y="767793"/>
                  <a:pt x="2683496" y="762982"/>
                </a:cubicBezTo>
                <a:cubicBezTo>
                  <a:pt x="2342857" y="758171"/>
                  <a:pt x="2391515" y="781291"/>
                  <a:pt x="2155724" y="762982"/>
                </a:cubicBezTo>
                <a:cubicBezTo>
                  <a:pt x="1919933" y="744673"/>
                  <a:pt x="1686361" y="785212"/>
                  <a:pt x="1550717" y="762982"/>
                </a:cubicBezTo>
                <a:cubicBezTo>
                  <a:pt x="1415073" y="740752"/>
                  <a:pt x="1088110" y="784306"/>
                  <a:pt x="868474" y="762982"/>
                </a:cubicBezTo>
                <a:cubicBezTo>
                  <a:pt x="648838" y="741658"/>
                  <a:pt x="421945" y="793482"/>
                  <a:pt x="108997" y="762982"/>
                </a:cubicBezTo>
                <a:cubicBezTo>
                  <a:pt x="109968" y="774447"/>
                  <a:pt x="108859" y="793859"/>
                  <a:pt x="108997" y="817480"/>
                </a:cubicBezTo>
                <a:cubicBezTo>
                  <a:pt x="111386" y="848132"/>
                  <a:pt x="85711" y="878859"/>
                  <a:pt x="54498" y="871979"/>
                </a:cubicBezTo>
                <a:cubicBezTo>
                  <a:pt x="26374" y="870609"/>
                  <a:pt x="-2126" y="845074"/>
                  <a:pt x="-1" y="817480"/>
                </a:cubicBezTo>
                <a:cubicBezTo>
                  <a:pt x="10750" y="587032"/>
                  <a:pt x="-14751" y="378028"/>
                  <a:pt x="0" y="163496"/>
                </a:cubicBezTo>
                <a:close/>
                <a:moveTo>
                  <a:pt x="3916248" y="108997"/>
                </a:moveTo>
                <a:cubicBezTo>
                  <a:pt x="3927964" y="111426"/>
                  <a:pt x="3946863" y="107245"/>
                  <a:pt x="3970746" y="108997"/>
                </a:cubicBezTo>
                <a:cubicBezTo>
                  <a:pt x="4002053" y="109097"/>
                  <a:pt x="4025636" y="90314"/>
                  <a:pt x="4025245" y="54498"/>
                </a:cubicBezTo>
                <a:moveTo>
                  <a:pt x="3970746" y="108997"/>
                </a:moveTo>
                <a:cubicBezTo>
                  <a:pt x="3973061" y="87296"/>
                  <a:pt x="3969008" y="68803"/>
                  <a:pt x="3970746" y="54499"/>
                </a:cubicBezTo>
                <a:cubicBezTo>
                  <a:pt x="3972427" y="67514"/>
                  <a:pt x="3959249" y="82044"/>
                  <a:pt x="3943497" y="81748"/>
                </a:cubicBezTo>
                <a:cubicBezTo>
                  <a:pt x="3927548" y="81128"/>
                  <a:pt x="3916718" y="69649"/>
                  <a:pt x="3916248" y="54499"/>
                </a:cubicBezTo>
                <a:moveTo>
                  <a:pt x="54499" y="217995"/>
                </a:moveTo>
                <a:cubicBezTo>
                  <a:pt x="52323" y="204363"/>
                  <a:pt x="54050" y="180049"/>
                  <a:pt x="54499" y="163496"/>
                </a:cubicBezTo>
                <a:cubicBezTo>
                  <a:pt x="54596" y="149672"/>
                  <a:pt x="65424" y="133404"/>
                  <a:pt x="81748" y="136247"/>
                </a:cubicBezTo>
                <a:cubicBezTo>
                  <a:pt x="97785" y="133335"/>
                  <a:pt x="110431" y="149574"/>
                  <a:pt x="108997" y="163496"/>
                </a:cubicBezTo>
                <a:cubicBezTo>
                  <a:pt x="111342" y="194486"/>
                  <a:pt x="81652" y="211696"/>
                  <a:pt x="54498" y="217995"/>
                </a:cubicBezTo>
                <a:cubicBezTo>
                  <a:pt x="25436" y="217443"/>
                  <a:pt x="-878" y="195916"/>
                  <a:pt x="-1" y="163496"/>
                </a:cubicBezTo>
                <a:moveTo>
                  <a:pt x="108997" y="163496"/>
                </a:moveTo>
                <a:cubicBezTo>
                  <a:pt x="113288" y="396885"/>
                  <a:pt x="137736" y="593173"/>
                  <a:pt x="108997" y="762982"/>
                </a:cubicBezTo>
              </a:path>
            </a:pathLst>
          </a:custGeom>
          <a:blipFill dpi="0" rotWithShape="1">
            <a:blip r:embed="rId8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i="0" dirty="0">
                <a:solidFill>
                  <a:schemeClr val="tx1"/>
                </a:solidFill>
              </a:rPr>
              <a:t>Staljin i Hitler, karikatura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890812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760541367"/>
              </p:ext>
            </p:extLst>
          </p:nvPr>
        </p:nvGraphicFramePr>
        <p:xfrm>
          <a:off x="518473" y="1536569"/>
          <a:ext cx="11331019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75011199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relica: desno 3">
            <a:extLst>
              <a:ext uri="{FF2B5EF4-FFF2-40B4-BE49-F238E27FC236}">
                <a16:creationId xmlns:a16="http://schemas.microsoft.com/office/drawing/2014/main" xmlns="" id="{5A2291DF-586E-4DB4-B2B2-D1AA7F6135A2}"/>
              </a:ext>
            </a:extLst>
          </p:cNvPr>
          <p:cNvSpPr/>
          <p:nvPr/>
        </p:nvSpPr>
        <p:spPr>
          <a:xfrm>
            <a:off x="311085" y="2465484"/>
            <a:ext cx="11569830" cy="471340"/>
          </a:xfrm>
          <a:custGeom>
            <a:avLst/>
            <a:gdLst>
              <a:gd name="connsiteX0" fmla="*/ 0 w 11569830"/>
              <a:gd name="connsiteY0" fmla="*/ 98981 h 471340"/>
              <a:gd name="connsiteX1" fmla="*/ 359782 w 11569830"/>
              <a:gd name="connsiteY1" fmla="*/ 98981 h 471340"/>
              <a:gd name="connsiteX2" fmla="*/ 1051670 w 11569830"/>
              <a:gd name="connsiteY2" fmla="*/ 98981 h 471340"/>
              <a:gd name="connsiteX3" fmla="*/ 1964962 w 11569830"/>
              <a:gd name="connsiteY3" fmla="*/ 98981 h 471340"/>
              <a:gd name="connsiteX4" fmla="*/ 2546148 w 11569830"/>
              <a:gd name="connsiteY4" fmla="*/ 98981 h 471340"/>
              <a:gd name="connsiteX5" fmla="*/ 3459441 w 11569830"/>
              <a:gd name="connsiteY5" fmla="*/ 98981 h 471340"/>
              <a:gd name="connsiteX6" fmla="*/ 3819222 w 11569830"/>
              <a:gd name="connsiteY6" fmla="*/ 98981 h 471340"/>
              <a:gd name="connsiteX7" fmla="*/ 4289706 w 11569830"/>
              <a:gd name="connsiteY7" fmla="*/ 98981 h 471340"/>
              <a:gd name="connsiteX8" fmla="*/ 4981594 w 11569830"/>
              <a:gd name="connsiteY8" fmla="*/ 98981 h 471340"/>
              <a:gd name="connsiteX9" fmla="*/ 5784185 w 11569830"/>
              <a:gd name="connsiteY9" fmla="*/ 98981 h 471340"/>
              <a:gd name="connsiteX10" fmla="*/ 6365371 w 11569830"/>
              <a:gd name="connsiteY10" fmla="*/ 98981 h 471340"/>
              <a:gd name="connsiteX11" fmla="*/ 7167961 w 11569830"/>
              <a:gd name="connsiteY11" fmla="*/ 98981 h 471340"/>
              <a:gd name="connsiteX12" fmla="*/ 7749147 w 11569830"/>
              <a:gd name="connsiteY12" fmla="*/ 98981 h 471340"/>
              <a:gd name="connsiteX13" fmla="*/ 8441035 w 11569830"/>
              <a:gd name="connsiteY13" fmla="*/ 98981 h 471340"/>
              <a:gd name="connsiteX14" fmla="*/ 9022221 w 11569830"/>
              <a:gd name="connsiteY14" fmla="*/ 98981 h 471340"/>
              <a:gd name="connsiteX15" fmla="*/ 9935513 w 11569830"/>
              <a:gd name="connsiteY15" fmla="*/ 98981 h 471340"/>
              <a:gd name="connsiteX16" fmla="*/ 10405997 w 11569830"/>
              <a:gd name="connsiteY16" fmla="*/ 98981 h 471340"/>
              <a:gd name="connsiteX17" fmla="*/ 11070210 w 11569830"/>
              <a:gd name="connsiteY17" fmla="*/ 98981 h 471340"/>
              <a:gd name="connsiteX18" fmla="*/ 11070210 w 11569830"/>
              <a:gd name="connsiteY18" fmla="*/ 0 h 471340"/>
              <a:gd name="connsiteX19" fmla="*/ 11569830 w 11569830"/>
              <a:gd name="connsiteY19" fmla="*/ 235670 h 471340"/>
              <a:gd name="connsiteX20" fmla="*/ 11070210 w 11569830"/>
              <a:gd name="connsiteY20" fmla="*/ 471340 h 471340"/>
              <a:gd name="connsiteX21" fmla="*/ 11070210 w 11569830"/>
              <a:gd name="connsiteY21" fmla="*/ 372359 h 471340"/>
              <a:gd name="connsiteX22" fmla="*/ 10489024 w 11569830"/>
              <a:gd name="connsiteY22" fmla="*/ 372359 h 471340"/>
              <a:gd name="connsiteX23" fmla="*/ 9907838 w 11569830"/>
              <a:gd name="connsiteY23" fmla="*/ 372359 h 471340"/>
              <a:gd name="connsiteX24" fmla="*/ 9548056 w 11569830"/>
              <a:gd name="connsiteY24" fmla="*/ 372359 h 471340"/>
              <a:gd name="connsiteX25" fmla="*/ 8745466 w 11569830"/>
              <a:gd name="connsiteY25" fmla="*/ 372359 h 471340"/>
              <a:gd name="connsiteX26" fmla="*/ 7832174 w 11569830"/>
              <a:gd name="connsiteY26" fmla="*/ 372359 h 471340"/>
              <a:gd name="connsiteX27" fmla="*/ 6918881 w 11569830"/>
              <a:gd name="connsiteY27" fmla="*/ 372359 h 471340"/>
              <a:gd name="connsiteX28" fmla="*/ 6448397 w 11569830"/>
              <a:gd name="connsiteY28" fmla="*/ 372359 h 471340"/>
              <a:gd name="connsiteX29" fmla="*/ 5756509 w 11569830"/>
              <a:gd name="connsiteY29" fmla="*/ 372359 h 471340"/>
              <a:gd name="connsiteX30" fmla="*/ 5286025 w 11569830"/>
              <a:gd name="connsiteY30" fmla="*/ 372359 h 471340"/>
              <a:gd name="connsiteX31" fmla="*/ 4815541 w 11569830"/>
              <a:gd name="connsiteY31" fmla="*/ 372359 h 471340"/>
              <a:gd name="connsiteX32" fmla="*/ 4345057 w 11569830"/>
              <a:gd name="connsiteY32" fmla="*/ 372359 h 471340"/>
              <a:gd name="connsiteX33" fmla="*/ 3653169 w 11569830"/>
              <a:gd name="connsiteY33" fmla="*/ 372359 h 471340"/>
              <a:gd name="connsiteX34" fmla="*/ 3182685 w 11569830"/>
              <a:gd name="connsiteY34" fmla="*/ 372359 h 471340"/>
              <a:gd name="connsiteX35" fmla="*/ 2712201 w 11569830"/>
              <a:gd name="connsiteY35" fmla="*/ 372359 h 471340"/>
              <a:gd name="connsiteX36" fmla="*/ 1798909 w 11569830"/>
              <a:gd name="connsiteY36" fmla="*/ 372359 h 471340"/>
              <a:gd name="connsiteX37" fmla="*/ 1217723 w 11569830"/>
              <a:gd name="connsiteY37" fmla="*/ 372359 h 471340"/>
              <a:gd name="connsiteX38" fmla="*/ 857941 w 11569830"/>
              <a:gd name="connsiteY38" fmla="*/ 372359 h 471340"/>
              <a:gd name="connsiteX39" fmla="*/ 0 w 11569830"/>
              <a:gd name="connsiteY39" fmla="*/ 372359 h 471340"/>
              <a:gd name="connsiteX40" fmla="*/ 0 w 11569830"/>
              <a:gd name="connsiteY40" fmla="*/ 98981 h 4713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11569830" h="471340" fill="none" extrusionOk="0">
                <a:moveTo>
                  <a:pt x="0" y="98981"/>
                </a:moveTo>
                <a:cubicBezTo>
                  <a:pt x="137251" y="112022"/>
                  <a:pt x="243011" y="100884"/>
                  <a:pt x="359782" y="98981"/>
                </a:cubicBezTo>
                <a:cubicBezTo>
                  <a:pt x="476553" y="97078"/>
                  <a:pt x="878865" y="127766"/>
                  <a:pt x="1051670" y="98981"/>
                </a:cubicBezTo>
                <a:cubicBezTo>
                  <a:pt x="1224475" y="70196"/>
                  <a:pt x="1556593" y="92230"/>
                  <a:pt x="1964962" y="98981"/>
                </a:cubicBezTo>
                <a:cubicBezTo>
                  <a:pt x="2373331" y="105732"/>
                  <a:pt x="2306102" y="89180"/>
                  <a:pt x="2546148" y="98981"/>
                </a:cubicBezTo>
                <a:cubicBezTo>
                  <a:pt x="2786194" y="108782"/>
                  <a:pt x="3258914" y="117162"/>
                  <a:pt x="3459441" y="98981"/>
                </a:cubicBezTo>
                <a:cubicBezTo>
                  <a:pt x="3659968" y="80800"/>
                  <a:pt x="3662919" y="93362"/>
                  <a:pt x="3819222" y="98981"/>
                </a:cubicBezTo>
                <a:cubicBezTo>
                  <a:pt x="3975525" y="104600"/>
                  <a:pt x="4097658" y="103731"/>
                  <a:pt x="4289706" y="98981"/>
                </a:cubicBezTo>
                <a:cubicBezTo>
                  <a:pt x="4481754" y="94231"/>
                  <a:pt x="4817474" y="89401"/>
                  <a:pt x="4981594" y="98981"/>
                </a:cubicBezTo>
                <a:cubicBezTo>
                  <a:pt x="5145714" y="108561"/>
                  <a:pt x="5454894" y="111278"/>
                  <a:pt x="5784185" y="98981"/>
                </a:cubicBezTo>
                <a:cubicBezTo>
                  <a:pt x="6113476" y="86684"/>
                  <a:pt x="6175799" y="114235"/>
                  <a:pt x="6365371" y="98981"/>
                </a:cubicBezTo>
                <a:cubicBezTo>
                  <a:pt x="6554943" y="83727"/>
                  <a:pt x="6829158" y="129168"/>
                  <a:pt x="7167961" y="98981"/>
                </a:cubicBezTo>
                <a:cubicBezTo>
                  <a:pt x="7506764" y="68795"/>
                  <a:pt x="7607540" y="90678"/>
                  <a:pt x="7749147" y="98981"/>
                </a:cubicBezTo>
                <a:cubicBezTo>
                  <a:pt x="7890754" y="107284"/>
                  <a:pt x="8190281" y="102674"/>
                  <a:pt x="8441035" y="98981"/>
                </a:cubicBezTo>
                <a:cubicBezTo>
                  <a:pt x="8691789" y="95288"/>
                  <a:pt x="8823032" y="119080"/>
                  <a:pt x="9022221" y="98981"/>
                </a:cubicBezTo>
                <a:cubicBezTo>
                  <a:pt x="9221410" y="78882"/>
                  <a:pt x="9692382" y="113514"/>
                  <a:pt x="9935513" y="98981"/>
                </a:cubicBezTo>
                <a:cubicBezTo>
                  <a:pt x="10178644" y="84448"/>
                  <a:pt x="10261079" y="94426"/>
                  <a:pt x="10405997" y="98981"/>
                </a:cubicBezTo>
                <a:cubicBezTo>
                  <a:pt x="10550915" y="103536"/>
                  <a:pt x="10862161" y="130923"/>
                  <a:pt x="11070210" y="98981"/>
                </a:cubicBezTo>
                <a:cubicBezTo>
                  <a:pt x="11068282" y="60378"/>
                  <a:pt x="11068655" y="37028"/>
                  <a:pt x="11070210" y="0"/>
                </a:cubicBezTo>
                <a:cubicBezTo>
                  <a:pt x="11174961" y="39439"/>
                  <a:pt x="11410216" y="157720"/>
                  <a:pt x="11569830" y="235670"/>
                </a:cubicBezTo>
                <a:cubicBezTo>
                  <a:pt x="11441412" y="278287"/>
                  <a:pt x="11175979" y="428228"/>
                  <a:pt x="11070210" y="471340"/>
                </a:cubicBezTo>
                <a:cubicBezTo>
                  <a:pt x="11073226" y="438637"/>
                  <a:pt x="11073624" y="413157"/>
                  <a:pt x="11070210" y="372359"/>
                </a:cubicBezTo>
                <a:cubicBezTo>
                  <a:pt x="10914512" y="393739"/>
                  <a:pt x="10703991" y="395623"/>
                  <a:pt x="10489024" y="372359"/>
                </a:cubicBezTo>
                <a:cubicBezTo>
                  <a:pt x="10274057" y="349095"/>
                  <a:pt x="10183752" y="347857"/>
                  <a:pt x="9907838" y="372359"/>
                </a:cubicBezTo>
                <a:cubicBezTo>
                  <a:pt x="9631924" y="396861"/>
                  <a:pt x="9655997" y="370126"/>
                  <a:pt x="9548056" y="372359"/>
                </a:cubicBezTo>
                <a:cubicBezTo>
                  <a:pt x="9440115" y="374592"/>
                  <a:pt x="8936965" y="375113"/>
                  <a:pt x="8745466" y="372359"/>
                </a:cubicBezTo>
                <a:cubicBezTo>
                  <a:pt x="8553967" y="369606"/>
                  <a:pt x="8066601" y="355513"/>
                  <a:pt x="7832174" y="372359"/>
                </a:cubicBezTo>
                <a:cubicBezTo>
                  <a:pt x="7597747" y="389205"/>
                  <a:pt x="7151497" y="393725"/>
                  <a:pt x="6918881" y="372359"/>
                </a:cubicBezTo>
                <a:cubicBezTo>
                  <a:pt x="6686265" y="350993"/>
                  <a:pt x="6575000" y="360981"/>
                  <a:pt x="6448397" y="372359"/>
                </a:cubicBezTo>
                <a:cubicBezTo>
                  <a:pt x="6321794" y="383737"/>
                  <a:pt x="5955591" y="400682"/>
                  <a:pt x="5756509" y="372359"/>
                </a:cubicBezTo>
                <a:cubicBezTo>
                  <a:pt x="5557427" y="344036"/>
                  <a:pt x="5475048" y="376277"/>
                  <a:pt x="5286025" y="372359"/>
                </a:cubicBezTo>
                <a:cubicBezTo>
                  <a:pt x="5097002" y="368441"/>
                  <a:pt x="4981390" y="372244"/>
                  <a:pt x="4815541" y="372359"/>
                </a:cubicBezTo>
                <a:cubicBezTo>
                  <a:pt x="4649692" y="372474"/>
                  <a:pt x="4571516" y="376608"/>
                  <a:pt x="4345057" y="372359"/>
                </a:cubicBezTo>
                <a:cubicBezTo>
                  <a:pt x="4118598" y="368110"/>
                  <a:pt x="3854888" y="379563"/>
                  <a:pt x="3653169" y="372359"/>
                </a:cubicBezTo>
                <a:cubicBezTo>
                  <a:pt x="3451450" y="365155"/>
                  <a:pt x="3372774" y="392981"/>
                  <a:pt x="3182685" y="372359"/>
                </a:cubicBezTo>
                <a:cubicBezTo>
                  <a:pt x="2992596" y="351737"/>
                  <a:pt x="2889195" y="363681"/>
                  <a:pt x="2712201" y="372359"/>
                </a:cubicBezTo>
                <a:cubicBezTo>
                  <a:pt x="2535207" y="381037"/>
                  <a:pt x="2130817" y="367666"/>
                  <a:pt x="1798909" y="372359"/>
                </a:cubicBezTo>
                <a:cubicBezTo>
                  <a:pt x="1467001" y="377052"/>
                  <a:pt x="1410224" y="401080"/>
                  <a:pt x="1217723" y="372359"/>
                </a:cubicBezTo>
                <a:cubicBezTo>
                  <a:pt x="1025222" y="343638"/>
                  <a:pt x="976626" y="373889"/>
                  <a:pt x="857941" y="372359"/>
                </a:cubicBezTo>
                <a:cubicBezTo>
                  <a:pt x="739256" y="370829"/>
                  <a:pt x="179817" y="335313"/>
                  <a:pt x="0" y="372359"/>
                </a:cubicBezTo>
                <a:cubicBezTo>
                  <a:pt x="765" y="276547"/>
                  <a:pt x="2136" y="163243"/>
                  <a:pt x="0" y="98981"/>
                </a:cubicBezTo>
                <a:close/>
              </a:path>
              <a:path w="11569830" h="471340" stroke="0" extrusionOk="0">
                <a:moveTo>
                  <a:pt x="0" y="98981"/>
                </a:moveTo>
                <a:cubicBezTo>
                  <a:pt x="139055" y="98871"/>
                  <a:pt x="277423" y="105902"/>
                  <a:pt x="470484" y="98981"/>
                </a:cubicBezTo>
                <a:cubicBezTo>
                  <a:pt x="663545" y="92060"/>
                  <a:pt x="667195" y="109182"/>
                  <a:pt x="830266" y="98981"/>
                </a:cubicBezTo>
                <a:cubicBezTo>
                  <a:pt x="993337" y="88780"/>
                  <a:pt x="1199885" y="123967"/>
                  <a:pt x="1411452" y="98981"/>
                </a:cubicBezTo>
                <a:cubicBezTo>
                  <a:pt x="1623019" y="73995"/>
                  <a:pt x="1745356" y="94104"/>
                  <a:pt x="1881936" y="98981"/>
                </a:cubicBezTo>
                <a:cubicBezTo>
                  <a:pt x="2018516" y="103858"/>
                  <a:pt x="2228076" y="100966"/>
                  <a:pt x="2573824" y="98981"/>
                </a:cubicBezTo>
                <a:cubicBezTo>
                  <a:pt x="2919572" y="96996"/>
                  <a:pt x="2980720" y="114277"/>
                  <a:pt x="3265712" y="98981"/>
                </a:cubicBezTo>
                <a:cubicBezTo>
                  <a:pt x="3550704" y="83685"/>
                  <a:pt x="3824008" y="80110"/>
                  <a:pt x="4068302" y="98981"/>
                </a:cubicBezTo>
                <a:cubicBezTo>
                  <a:pt x="4312596" y="117853"/>
                  <a:pt x="4383200" y="108928"/>
                  <a:pt x="4538786" y="98981"/>
                </a:cubicBezTo>
                <a:cubicBezTo>
                  <a:pt x="4694372" y="89034"/>
                  <a:pt x="4726213" y="86901"/>
                  <a:pt x="4898568" y="98981"/>
                </a:cubicBezTo>
                <a:cubicBezTo>
                  <a:pt x="5070923" y="111061"/>
                  <a:pt x="5443564" y="116026"/>
                  <a:pt x="5701158" y="98981"/>
                </a:cubicBezTo>
                <a:cubicBezTo>
                  <a:pt x="5958752" y="81937"/>
                  <a:pt x="6010303" y="105423"/>
                  <a:pt x="6282344" y="98981"/>
                </a:cubicBezTo>
                <a:cubicBezTo>
                  <a:pt x="6554385" y="92539"/>
                  <a:pt x="6694138" y="95005"/>
                  <a:pt x="6863530" y="98981"/>
                </a:cubicBezTo>
                <a:cubicBezTo>
                  <a:pt x="7032922" y="102957"/>
                  <a:pt x="7287634" y="80689"/>
                  <a:pt x="7444716" y="98981"/>
                </a:cubicBezTo>
                <a:cubicBezTo>
                  <a:pt x="7601798" y="117273"/>
                  <a:pt x="7685958" y="76927"/>
                  <a:pt x="7915200" y="98981"/>
                </a:cubicBezTo>
                <a:cubicBezTo>
                  <a:pt x="8144442" y="121035"/>
                  <a:pt x="8210344" y="114514"/>
                  <a:pt x="8496386" y="98981"/>
                </a:cubicBezTo>
                <a:cubicBezTo>
                  <a:pt x="8782428" y="83448"/>
                  <a:pt x="8771600" y="81234"/>
                  <a:pt x="8856168" y="98981"/>
                </a:cubicBezTo>
                <a:cubicBezTo>
                  <a:pt x="8940736" y="116728"/>
                  <a:pt x="9398969" y="58042"/>
                  <a:pt x="9769460" y="98981"/>
                </a:cubicBezTo>
                <a:cubicBezTo>
                  <a:pt x="10139951" y="139920"/>
                  <a:pt x="10081940" y="126227"/>
                  <a:pt x="10350646" y="98981"/>
                </a:cubicBezTo>
                <a:cubicBezTo>
                  <a:pt x="10619352" y="71735"/>
                  <a:pt x="10783262" y="96747"/>
                  <a:pt x="11070210" y="98981"/>
                </a:cubicBezTo>
                <a:cubicBezTo>
                  <a:pt x="11066931" y="54238"/>
                  <a:pt x="11066540" y="33957"/>
                  <a:pt x="11070210" y="0"/>
                </a:cubicBezTo>
                <a:cubicBezTo>
                  <a:pt x="11281019" y="118040"/>
                  <a:pt x="11417373" y="188502"/>
                  <a:pt x="11569830" y="235670"/>
                </a:cubicBezTo>
                <a:cubicBezTo>
                  <a:pt x="11411170" y="339458"/>
                  <a:pt x="11264320" y="401840"/>
                  <a:pt x="11070210" y="471340"/>
                </a:cubicBezTo>
                <a:cubicBezTo>
                  <a:pt x="11071535" y="442665"/>
                  <a:pt x="11072914" y="402929"/>
                  <a:pt x="11070210" y="372359"/>
                </a:cubicBezTo>
                <a:cubicBezTo>
                  <a:pt x="10798350" y="357556"/>
                  <a:pt x="10670612" y="396542"/>
                  <a:pt x="10489024" y="372359"/>
                </a:cubicBezTo>
                <a:cubicBezTo>
                  <a:pt x="10307436" y="348176"/>
                  <a:pt x="9907024" y="408123"/>
                  <a:pt x="9575732" y="372359"/>
                </a:cubicBezTo>
                <a:cubicBezTo>
                  <a:pt x="9244440" y="336595"/>
                  <a:pt x="8958970" y="344397"/>
                  <a:pt x="8662439" y="372359"/>
                </a:cubicBezTo>
                <a:cubicBezTo>
                  <a:pt x="8365908" y="400321"/>
                  <a:pt x="8083617" y="387087"/>
                  <a:pt x="7859849" y="372359"/>
                </a:cubicBezTo>
                <a:cubicBezTo>
                  <a:pt x="7636081" y="357632"/>
                  <a:pt x="7573679" y="368760"/>
                  <a:pt x="7500067" y="372359"/>
                </a:cubicBezTo>
                <a:cubicBezTo>
                  <a:pt x="7426455" y="375958"/>
                  <a:pt x="7265939" y="358068"/>
                  <a:pt x="7140285" y="372359"/>
                </a:cubicBezTo>
                <a:cubicBezTo>
                  <a:pt x="7014631" y="386650"/>
                  <a:pt x="6592678" y="375081"/>
                  <a:pt x="6448397" y="372359"/>
                </a:cubicBezTo>
                <a:cubicBezTo>
                  <a:pt x="6304116" y="369637"/>
                  <a:pt x="6040364" y="355630"/>
                  <a:pt x="5867211" y="372359"/>
                </a:cubicBezTo>
                <a:cubicBezTo>
                  <a:pt x="5694058" y="389088"/>
                  <a:pt x="5617697" y="375200"/>
                  <a:pt x="5507429" y="372359"/>
                </a:cubicBezTo>
                <a:cubicBezTo>
                  <a:pt x="5397161" y="369518"/>
                  <a:pt x="4879068" y="393189"/>
                  <a:pt x="4704839" y="372359"/>
                </a:cubicBezTo>
                <a:cubicBezTo>
                  <a:pt x="4530610" y="351530"/>
                  <a:pt x="4245934" y="342359"/>
                  <a:pt x="3902249" y="372359"/>
                </a:cubicBezTo>
                <a:cubicBezTo>
                  <a:pt x="3558564" y="402360"/>
                  <a:pt x="3362041" y="377975"/>
                  <a:pt x="3210361" y="372359"/>
                </a:cubicBezTo>
                <a:cubicBezTo>
                  <a:pt x="3058681" y="366743"/>
                  <a:pt x="2679394" y="379100"/>
                  <a:pt x="2407771" y="372359"/>
                </a:cubicBezTo>
                <a:cubicBezTo>
                  <a:pt x="2136148" y="365619"/>
                  <a:pt x="1904469" y="394791"/>
                  <a:pt x="1605180" y="372359"/>
                </a:cubicBezTo>
                <a:cubicBezTo>
                  <a:pt x="1305891" y="349927"/>
                  <a:pt x="1330862" y="388576"/>
                  <a:pt x="1245399" y="372359"/>
                </a:cubicBezTo>
                <a:cubicBezTo>
                  <a:pt x="1159936" y="356142"/>
                  <a:pt x="1025725" y="387201"/>
                  <a:pt x="885617" y="372359"/>
                </a:cubicBezTo>
                <a:cubicBezTo>
                  <a:pt x="745509" y="357517"/>
                  <a:pt x="385063" y="378173"/>
                  <a:pt x="0" y="372359"/>
                </a:cubicBezTo>
                <a:cubicBezTo>
                  <a:pt x="-3769" y="253678"/>
                  <a:pt x="-12746" y="173598"/>
                  <a:pt x="0" y="98981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457406011">
                  <a:prstGeom prst="rightArrow">
                    <a:avLst>
                      <a:gd name="adj1" fmla="val 58000"/>
                      <a:gd name="adj2" fmla="val 10600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  <p:cxnSp>
        <p:nvCxnSpPr>
          <p:cNvPr id="6" name="Ravni poveznik 5">
            <a:extLst>
              <a:ext uri="{FF2B5EF4-FFF2-40B4-BE49-F238E27FC236}">
                <a16:creationId xmlns:a16="http://schemas.microsoft.com/office/drawing/2014/main" xmlns="" id="{E4A11683-9418-4969-9EEB-C28F1E2D0CC1}"/>
              </a:ext>
            </a:extLst>
          </p:cNvPr>
          <p:cNvCxnSpPr/>
          <p:nvPr/>
        </p:nvCxnSpPr>
        <p:spPr>
          <a:xfrm>
            <a:off x="1574278" y="2390069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Slika 13">
            <a:extLst>
              <a:ext uri="{FF2B5EF4-FFF2-40B4-BE49-F238E27FC236}">
                <a16:creationId xmlns:a16="http://schemas.microsoft.com/office/drawing/2014/main" xmlns="" id="{48015BBD-9E2F-44FF-B01A-7C73FA6CB7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2809187" y="3608926"/>
            <a:ext cx="2243580" cy="3173941"/>
          </a:xfrm>
          <a:prstGeom prst="rect">
            <a:avLst/>
          </a:prstGeom>
        </p:spPr>
      </p:pic>
      <p:sp>
        <p:nvSpPr>
          <p:cNvPr id="5" name="TekstniOkvir 4">
            <a:extLst>
              <a:ext uri="{FF2B5EF4-FFF2-40B4-BE49-F238E27FC236}">
                <a16:creationId xmlns:a16="http://schemas.microsoft.com/office/drawing/2014/main" xmlns="" id="{68D5D0CC-F9D7-4C2B-AB95-3A22F6BE1938}"/>
              </a:ext>
            </a:extLst>
          </p:cNvPr>
          <p:cNvSpPr txBox="1"/>
          <p:nvPr/>
        </p:nvSpPr>
        <p:spPr>
          <a:xfrm>
            <a:off x="1055803" y="1966111"/>
            <a:ext cx="1036950" cy="461665"/>
          </a:xfrm>
          <a:custGeom>
            <a:avLst/>
            <a:gdLst>
              <a:gd name="connsiteX0" fmla="*/ 0 w 1036950"/>
              <a:gd name="connsiteY0" fmla="*/ 0 h 461665"/>
              <a:gd name="connsiteX1" fmla="*/ 539214 w 1036950"/>
              <a:gd name="connsiteY1" fmla="*/ 0 h 461665"/>
              <a:gd name="connsiteX2" fmla="*/ 1036950 w 1036950"/>
              <a:gd name="connsiteY2" fmla="*/ 0 h 461665"/>
              <a:gd name="connsiteX3" fmla="*/ 1036950 w 1036950"/>
              <a:gd name="connsiteY3" fmla="*/ 461665 h 461665"/>
              <a:gd name="connsiteX4" fmla="*/ 528845 w 1036950"/>
              <a:gd name="connsiteY4" fmla="*/ 461665 h 461665"/>
              <a:gd name="connsiteX5" fmla="*/ 0 w 1036950"/>
              <a:gd name="connsiteY5" fmla="*/ 461665 h 461665"/>
              <a:gd name="connsiteX6" fmla="*/ 0 w 103695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950" h="461665" fill="none" extrusionOk="0">
                <a:moveTo>
                  <a:pt x="0" y="0"/>
                </a:moveTo>
                <a:cubicBezTo>
                  <a:pt x="136005" y="6815"/>
                  <a:pt x="355828" y="8063"/>
                  <a:pt x="539214" y="0"/>
                </a:cubicBezTo>
                <a:cubicBezTo>
                  <a:pt x="722600" y="-8063"/>
                  <a:pt x="795627" y="16790"/>
                  <a:pt x="1036950" y="0"/>
                </a:cubicBezTo>
                <a:cubicBezTo>
                  <a:pt x="1042401" y="217175"/>
                  <a:pt x="1028301" y="264335"/>
                  <a:pt x="1036950" y="461665"/>
                </a:cubicBezTo>
                <a:cubicBezTo>
                  <a:pt x="897146" y="463489"/>
                  <a:pt x="772924" y="484421"/>
                  <a:pt x="528845" y="461665"/>
                </a:cubicBezTo>
                <a:cubicBezTo>
                  <a:pt x="284766" y="438909"/>
                  <a:pt x="262433" y="468724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36950" h="461665" stroke="0" extrusionOk="0">
                <a:moveTo>
                  <a:pt x="0" y="0"/>
                </a:moveTo>
                <a:cubicBezTo>
                  <a:pt x="242796" y="-15993"/>
                  <a:pt x="316719" y="17993"/>
                  <a:pt x="539214" y="0"/>
                </a:cubicBezTo>
                <a:cubicBezTo>
                  <a:pt x="761709" y="-17993"/>
                  <a:pt x="883244" y="16966"/>
                  <a:pt x="1036950" y="0"/>
                </a:cubicBezTo>
                <a:cubicBezTo>
                  <a:pt x="1057321" y="218591"/>
                  <a:pt x="1044181" y="321143"/>
                  <a:pt x="1036950" y="461665"/>
                </a:cubicBezTo>
                <a:cubicBezTo>
                  <a:pt x="891757" y="472947"/>
                  <a:pt x="732599" y="441887"/>
                  <a:pt x="528845" y="461665"/>
                </a:cubicBezTo>
                <a:cubicBezTo>
                  <a:pt x="325091" y="481443"/>
                  <a:pt x="218863" y="47760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1935.</a:t>
            </a:r>
          </a:p>
        </p:txBody>
      </p:sp>
      <p:sp>
        <p:nvSpPr>
          <p:cNvPr id="9" name="TekstniOkvir 8">
            <a:extLst>
              <a:ext uri="{FF2B5EF4-FFF2-40B4-BE49-F238E27FC236}">
                <a16:creationId xmlns:a16="http://schemas.microsoft.com/office/drawing/2014/main" xmlns="" id="{8E5C5608-4509-478F-95A9-E18326301D60}"/>
              </a:ext>
            </a:extLst>
          </p:cNvPr>
          <p:cNvSpPr txBox="1"/>
          <p:nvPr/>
        </p:nvSpPr>
        <p:spPr>
          <a:xfrm>
            <a:off x="747753" y="2948405"/>
            <a:ext cx="1590094" cy="830997"/>
          </a:xfrm>
          <a:custGeom>
            <a:avLst/>
            <a:gdLst>
              <a:gd name="connsiteX0" fmla="*/ 0 w 1590094"/>
              <a:gd name="connsiteY0" fmla="*/ 0 h 830997"/>
              <a:gd name="connsiteX1" fmla="*/ 1590094 w 1590094"/>
              <a:gd name="connsiteY1" fmla="*/ 0 h 830997"/>
              <a:gd name="connsiteX2" fmla="*/ 1590094 w 1590094"/>
              <a:gd name="connsiteY2" fmla="*/ 830997 h 830997"/>
              <a:gd name="connsiteX3" fmla="*/ 0 w 1590094"/>
              <a:gd name="connsiteY3" fmla="*/ 830997 h 830997"/>
              <a:gd name="connsiteX4" fmla="*/ 0 w 1590094"/>
              <a:gd name="connsiteY4" fmla="*/ 0 h 830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0094" h="830997" fill="none" extrusionOk="0">
                <a:moveTo>
                  <a:pt x="0" y="0"/>
                </a:moveTo>
                <a:cubicBezTo>
                  <a:pt x="542509" y="-122395"/>
                  <a:pt x="1385136" y="67488"/>
                  <a:pt x="1590094" y="0"/>
                </a:cubicBezTo>
                <a:cubicBezTo>
                  <a:pt x="1590482" y="159294"/>
                  <a:pt x="1541618" y="688084"/>
                  <a:pt x="1590094" y="830997"/>
                </a:cubicBezTo>
                <a:cubicBezTo>
                  <a:pt x="1000121" y="926869"/>
                  <a:pt x="594780" y="902551"/>
                  <a:pt x="0" y="830997"/>
                </a:cubicBezTo>
                <a:cubicBezTo>
                  <a:pt x="27268" y="568197"/>
                  <a:pt x="8603" y="327484"/>
                  <a:pt x="0" y="0"/>
                </a:cubicBezTo>
                <a:close/>
              </a:path>
              <a:path w="1590094" h="830997" stroke="0" extrusionOk="0">
                <a:moveTo>
                  <a:pt x="0" y="0"/>
                </a:moveTo>
                <a:cubicBezTo>
                  <a:pt x="667995" y="32092"/>
                  <a:pt x="1239390" y="130479"/>
                  <a:pt x="1590094" y="0"/>
                </a:cubicBezTo>
                <a:cubicBezTo>
                  <a:pt x="1640820" y="355651"/>
                  <a:pt x="1630878" y="583149"/>
                  <a:pt x="1590094" y="830997"/>
                </a:cubicBezTo>
                <a:cubicBezTo>
                  <a:pt x="997747" y="916847"/>
                  <a:pt x="288396" y="745778"/>
                  <a:pt x="0" y="830997"/>
                </a:cubicBezTo>
                <a:cubicBezTo>
                  <a:pt x="-20255" y="474543"/>
                  <a:pt x="-38540" y="33561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hr-HR" sz="2400" dirty="0"/>
          </a:p>
        </p:txBody>
      </p:sp>
      <p:cxnSp>
        <p:nvCxnSpPr>
          <p:cNvPr id="11" name="Ravni poveznik 10">
            <a:extLst>
              <a:ext uri="{FF2B5EF4-FFF2-40B4-BE49-F238E27FC236}">
                <a16:creationId xmlns:a16="http://schemas.microsoft.com/office/drawing/2014/main" xmlns="" id="{3AEFB535-A44E-44E1-998E-5D52C3E5D256}"/>
              </a:ext>
            </a:extLst>
          </p:cNvPr>
          <p:cNvCxnSpPr/>
          <p:nvPr/>
        </p:nvCxnSpPr>
        <p:spPr>
          <a:xfrm>
            <a:off x="10039602" y="2320488"/>
            <a:ext cx="0" cy="622169"/>
          </a:xfrm>
          <a:prstGeom prst="line">
            <a:avLst/>
          </a:prstGeom>
          <a:ln w="381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kstniOkvir 9">
            <a:extLst>
              <a:ext uri="{FF2B5EF4-FFF2-40B4-BE49-F238E27FC236}">
                <a16:creationId xmlns:a16="http://schemas.microsoft.com/office/drawing/2014/main" xmlns="" id="{BD65CCE4-6C74-477D-92E4-45359974EF29}"/>
              </a:ext>
            </a:extLst>
          </p:cNvPr>
          <p:cNvSpPr txBox="1"/>
          <p:nvPr/>
        </p:nvSpPr>
        <p:spPr>
          <a:xfrm>
            <a:off x="9508555" y="1913729"/>
            <a:ext cx="1036950" cy="461665"/>
          </a:xfrm>
          <a:custGeom>
            <a:avLst/>
            <a:gdLst>
              <a:gd name="connsiteX0" fmla="*/ 0 w 1036950"/>
              <a:gd name="connsiteY0" fmla="*/ 0 h 461665"/>
              <a:gd name="connsiteX1" fmla="*/ 539214 w 1036950"/>
              <a:gd name="connsiteY1" fmla="*/ 0 h 461665"/>
              <a:gd name="connsiteX2" fmla="*/ 1036950 w 1036950"/>
              <a:gd name="connsiteY2" fmla="*/ 0 h 461665"/>
              <a:gd name="connsiteX3" fmla="*/ 1036950 w 1036950"/>
              <a:gd name="connsiteY3" fmla="*/ 461665 h 461665"/>
              <a:gd name="connsiteX4" fmla="*/ 528845 w 1036950"/>
              <a:gd name="connsiteY4" fmla="*/ 461665 h 461665"/>
              <a:gd name="connsiteX5" fmla="*/ 0 w 1036950"/>
              <a:gd name="connsiteY5" fmla="*/ 461665 h 461665"/>
              <a:gd name="connsiteX6" fmla="*/ 0 w 1036950"/>
              <a:gd name="connsiteY6" fmla="*/ 0 h 46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36950" h="461665" fill="none" extrusionOk="0">
                <a:moveTo>
                  <a:pt x="0" y="0"/>
                </a:moveTo>
                <a:cubicBezTo>
                  <a:pt x="136005" y="6815"/>
                  <a:pt x="355828" y="8063"/>
                  <a:pt x="539214" y="0"/>
                </a:cubicBezTo>
                <a:cubicBezTo>
                  <a:pt x="722600" y="-8063"/>
                  <a:pt x="795627" y="16790"/>
                  <a:pt x="1036950" y="0"/>
                </a:cubicBezTo>
                <a:cubicBezTo>
                  <a:pt x="1042401" y="217175"/>
                  <a:pt x="1028301" y="264335"/>
                  <a:pt x="1036950" y="461665"/>
                </a:cubicBezTo>
                <a:cubicBezTo>
                  <a:pt x="897146" y="463489"/>
                  <a:pt x="772924" y="484421"/>
                  <a:pt x="528845" y="461665"/>
                </a:cubicBezTo>
                <a:cubicBezTo>
                  <a:pt x="284766" y="438909"/>
                  <a:pt x="262433" y="468724"/>
                  <a:pt x="0" y="461665"/>
                </a:cubicBezTo>
                <a:cubicBezTo>
                  <a:pt x="-17993" y="346756"/>
                  <a:pt x="-2097" y="189282"/>
                  <a:pt x="0" y="0"/>
                </a:cubicBezTo>
                <a:close/>
              </a:path>
              <a:path w="1036950" h="461665" stroke="0" extrusionOk="0">
                <a:moveTo>
                  <a:pt x="0" y="0"/>
                </a:moveTo>
                <a:cubicBezTo>
                  <a:pt x="242796" y="-15993"/>
                  <a:pt x="316719" y="17993"/>
                  <a:pt x="539214" y="0"/>
                </a:cubicBezTo>
                <a:cubicBezTo>
                  <a:pt x="761709" y="-17993"/>
                  <a:pt x="883244" y="16966"/>
                  <a:pt x="1036950" y="0"/>
                </a:cubicBezTo>
                <a:cubicBezTo>
                  <a:pt x="1057321" y="218591"/>
                  <a:pt x="1044181" y="321143"/>
                  <a:pt x="1036950" y="461665"/>
                </a:cubicBezTo>
                <a:cubicBezTo>
                  <a:pt x="891757" y="472947"/>
                  <a:pt x="732599" y="441887"/>
                  <a:pt x="528845" y="461665"/>
                </a:cubicBezTo>
                <a:cubicBezTo>
                  <a:pt x="325091" y="481443"/>
                  <a:pt x="218863" y="477602"/>
                  <a:pt x="0" y="461665"/>
                </a:cubicBezTo>
                <a:cubicBezTo>
                  <a:pt x="16222" y="247678"/>
                  <a:pt x="-13214" y="132072"/>
                  <a:pt x="0" y="0"/>
                </a:cubicBezTo>
                <a:close/>
              </a:path>
            </a:pathLst>
          </a:custGeom>
          <a:solidFill>
            <a:schemeClr val="tx2">
              <a:lumMod val="40000"/>
              <a:lumOff val="60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221016620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hr-HR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1939.</a:t>
            </a:r>
          </a:p>
        </p:txBody>
      </p:sp>
      <p:sp>
        <p:nvSpPr>
          <p:cNvPr id="12" name="TekstniOkvir 11">
            <a:extLst>
              <a:ext uri="{FF2B5EF4-FFF2-40B4-BE49-F238E27FC236}">
                <a16:creationId xmlns:a16="http://schemas.microsoft.com/office/drawing/2014/main" xmlns="" id="{E2D17B9A-08B6-41E9-A8E8-03BFAD48D98E}"/>
              </a:ext>
            </a:extLst>
          </p:cNvPr>
          <p:cNvSpPr txBox="1"/>
          <p:nvPr/>
        </p:nvSpPr>
        <p:spPr>
          <a:xfrm>
            <a:off x="9213862" y="2936824"/>
            <a:ext cx="1626336" cy="978520"/>
          </a:xfrm>
          <a:custGeom>
            <a:avLst/>
            <a:gdLst>
              <a:gd name="connsiteX0" fmla="*/ 0 w 1626336"/>
              <a:gd name="connsiteY0" fmla="*/ 0 h 978520"/>
              <a:gd name="connsiteX1" fmla="*/ 1626336 w 1626336"/>
              <a:gd name="connsiteY1" fmla="*/ 0 h 978520"/>
              <a:gd name="connsiteX2" fmla="*/ 1626336 w 1626336"/>
              <a:gd name="connsiteY2" fmla="*/ 978520 h 978520"/>
              <a:gd name="connsiteX3" fmla="*/ 0 w 1626336"/>
              <a:gd name="connsiteY3" fmla="*/ 978520 h 978520"/>
              <a:gd name="connsiteX4" fmla="*/ 0 w 1626336"/>
              <a:gd name="connsiteY4" fmla="*/ 0 h 978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6336" h="978520" fill="none" extrusionOk="0">
                <a:moveTo>
                  <a:pt x="0" y="0"/>
                </a:moveTo>
                <a:cubicBezTo>
                  <a:pt x="240749" y="69469"/>
                  <a:pt x="1002264" y="-8798"/>
                  <a:pt x="1626336" y="0"/>
                </a:cubicBezTo>
                <a:cubicBezTo>
                  <a:pt x="1558567" y="364737"/>
                  <a:pt x="1560095" y="770253"/>
                  <a:pt x="1626336" y="978520"/>
                </a:cubicBezTo>
                <a:cubicBezTo>
                  <a:pt x="1028229" y="969760"/>
                  <a:pt x="487295" y="946911"/>
                  <a:pt x="0" y="978520"/>
                </a:cubicBezTo>
                <a:cubicBezTo>
                  <a:pt x="13508" y="493736"/>
                  <a:pt x="-8383" y="127788"/>
                  <a:pt x="0" y="0"/>
                </a:cubicBezTo>
                <a:close/>
              </a:path>
              <a:path w="1626336" h="978520" stroke="0" extrusionOk="0">
                <a:moveTo>
                  <a:pt x="0" y="0"/>
                </a:moveTo>
                <a:cubicBezTo>
                  <a:pt x="770528" y="79036"/>
                  <a:pt x="1018143" y="92960"/>
                  <a:pt x="1626336" y="0"/>
                </a:cubicBezTo>
                <a:cubicBezTo>
                  <a:pt x="1672477" y="485335"/>
                  <a:pt x="1578111" y="526272"/>
                  <a:pt x="1626336" y="978520"/>
                </a:cubicBezTo>
                <a:cubicBezTo>
                  <a:pt x="1050391" y="1040821"/>
                  <a:pt x="736231" y="894686"/>
                  <a:pt x="0" y="978520"/>
                </a:cubicBezTo>
                <a:cubicBezTo>
                  <a:pt x="35795" y="644738"/>
                  <a:pt x="-7193" y="333069"/>
                  <a:pt x="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solidFill>
              <a:srgbClr val="FFC000"/>
            </a:solidFill>
            <a:extLst>
              <a:ext uri="{C807C97D-BFC1-408E-A445-0C87EB9F89A2}">
                <ask:lineSketchStyleProps xmlns:ask="http://schemas.microsoft.com/office/drawing/2018/sketchyshapes" xmlns="" sd="1559505267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endParaRPr lang="hr-HR" sz="2400" dirty="0"/>
          </a:p>
        </p:txBody>
      </p:sp>
      <p:sp>
        <p:nvSpPr>
          <p:cNvPr id="15" name="Oblačić za govor: ovalni 14">
            <a:extLst>
              <a:ext uri="{FF2B5EF4-FFF2-40B4-BE49-F238E27FC236}">
                <a16:creationId xmlns:a16="http://schemas.microsoft.com/office/drawing/2014/main" xmlns="" id="{F3C10D70-D781-4865-848E-7EC01A3E62F9}"/>
              </a:ext>
            </a:extLst>
          </p:cNvPr>
          <p:cNvSpPr/>
          <p:nvPr/>
        </p:nvSpPr>
        <p:spPr>
          <a:xfrm>
            <a:off x="5226975" y="3120272"/>
            <a:ext cx="3824520" cy="3461293"/>
          </a:xfrm>
          <a:custGeom>
            <a:avLst/>
            <a:gdLst>
              <a:gd name="connsiteX0" fmla="*/ -859599 w 3824520"/>
              <a:gd name="connsiteY0" fmla="*/ 1142607 h 3461293"/>
              <a:gd name="connsiteX1" fmla="*/ -325276 w 3824520"/>
              <a:gd name="connsiteY1" fmla="*/ 1079591 h 3461293"/>
              <a:gd name="connsiteX2" fmla="*/ 167946 w 3824520"/>
              <a:gd name="connsiteY2" fmla="*/ 1021423 h 3461293"/>
              <a:gd name="connsiteX3" fmla="*/ 2424895 w 3824520"/>
              <a:gd name="connsiteY3" fmla="*/ 63346 h 3461293"/>
              <a:gd name="connsiteX4" fmla="*/ 3773403 w 3824520"/>
              <a:gd name="connsiteY4" fmla="*/ 2128123 h 3461293"/>
              <a:gd name="connsiteX5" fmla="*/ 1700466 w 3824520"/>
              <a:gd name="connsiteY5" fmla="*/ 3450645 h 3461293"/>
              <a:gd name="connsiteX6" fmla="*/ 1401 w 3824520"/>
              <a:gd name="connsiteY6" fmla="*/ 1664438 h 3461293"/>
              <a:gd name="connsiteX7" fmla="*/ -420489 w 3824520"/>
              <a:gd name="connsiteY7" fmla="*/ 1408741 h 3461293"/>
              <a:gd name="connsiteX8" fmla="*/ -859599 w 3824520"/>
              <a:gd name="connsiteY8" fmla="*/ 1142607 h 34612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824520" h="3461293" fill="none" extrusionOk="0">
                <a:moveTo>
                  <a:pt x="-859599" y="1142607"/>
                </a:moveTo>
                <a:cubicBezTo>
                  <a:pt x="-592073" y="1123407"/>
                  <a:pt x="-586303" y="1106217"/>
                  <a:pt x="-325276" y="1079591"/>
                </a:cubicBezTo>
                <a:cubicBezTo>
                  <a:pt x="-64249" y="1052966"/>
                  <a:pt x="42804" y="1052391"/>
                  <a:pt x="167946" y="1021423"/>
                </a:cubicBezTo>
                <a:cubicBezTo>
                  <a:pt x="571986" y="256165"/>
                  <a:pt x="1619819" y="-252180"/>
                  <a:pt x="2424895" y="63346"/>
                </a:cubicBezTo>
                <a:cubicBezTo>
                  <a:pt x="3431925" y="122250"/>
                  <a:pt x="4090957" y="1409732"/>
                  <a:pt x="3773403" y="2128123"/>
                </a:cubicBezTo>
                <a:cubicBezTo>
                  <a:pt x="3451896" y="2820168"/>
                  <a:pt x="2572611" y="3419875"/>
                  <a:pt x="1700466" y="3450645"/>
                </a:cubicBezTo>
                <a:cubicBezTo>
                  <a:pt x="678075" y="3357620"/>
                  <a:pt x="-162489" y="2686294"/>
                  <a:pt x="1401" y="1664438"/>
                </a:cubicBezTo>
                <a:cubicBezTo>
                  <a:pt x="-145463" y="1556529"/>
                  <a:pt x="-234072" y="1527432"/>
                  <a:pt x="-420489" y="1408741"/>
                </a:cubicBezTo>
                <a:cubicBezTo>
                  <a:pt x="-606906" y="1290050"/>
                  <a:pt x="-733748" y="1195181"/>
                  <a:pt x="-859599" y="1142607"/>
                </a:cubicBezTo>
                <a:close/>
              </a:path>
              <a:path w="3824520" h="3461293" stroke="0" extrusionOk="0">
                <a:moveTo>
                  <a:pt x="-859599" y="1142607"/>
                </a:moveTo>
                <a:cubicBezTo>
                  <a:pt x="-620398" y="1124797"/>
                  <a:pt x="-553015" y="1082189"/>
                  <a:pt x="-376653" y="1085651"/>
                </a:cubicBezTo>
                <a:cubicBezTo>
                  <a:pt x="-200291" y="1089113"/>
                  <a:pt x="52693" y="1024798"/>
                  <a:pt x="167946" y="1021423"/>
                </a:cubicBezTo>
                <a:cubicBezTo>
                  <a:pt x="517558" y="42375"/>
                  <a:pt x="1501209" y="-143119"/>
                  <a:pt x="2424895" y="63346"/>
                </a:cubicBezTo>
                <a:cubicBezTo>
                  <a:pt x="3338375" y="232681"/>
                  <a:pt x="3944464" y="1252141"/>
                  <a:pt x="3773403" y="2128123"/>
                </a:cubicBezTo>
                <a:cubicBezTo>
                  <a:pt x="3463394" y="2990011"/>
                  <a:pt x="2535228" y="3448890"/>
                  <a:pt x="1700466" y="3450645"/>
                </a:cubicBezTo>
                <a:cubicBezTo>
                  <a:pt x="746873" y="3400446"/>
                  <a:pt x="-230842" y="2507071"/>
                  <a:pt x="1401" y="1664438"/>
                </a:cubicBezTo>
                <a:cubicBezTo>
                  <a:pt x="-150809" y="1594755"/>
                  <a:pt x="-302205" y="1468215"/>
                  <a:pt x="-403269" y="1419177"/>
                </a:cubicBezTo>
                <a:cubicBezTo>
                  <a:pt x="-504333" y="1370140"/>
                  <a:pt x="-719634" y="1240661"/>
                  <a:pt x="-859599" y="1142607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-72476"/>
                      <a:gd name="adj2" fmla="val -169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</a:rPr>
              <a:t>Na lentu vremena upiši </a:t>
            </a:r>
            <a:r>
              <a:rPr lang="hr-HR" sz="2800" b="1" dirty="0">
                <a:solidFill>
                  <a:schemeClr val="tx1"/>
                </a:solidFill>
                <a:effectLst/>
                <a:ea typeface="Calibri" panose="020F0502020204030204" pitchFamily="34" charset="0"/>
              </a:rPr>
              <a:t>ključne događaje od 1935. do 1939. godine. </a:t>
            </a:r>
            <a:endParaRPr lang="hr-HR" sz="28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8560094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avokutnik: savinuti kut 3">
            <a:extLst>
              <a:ext uri="{FF2B5EF4-FFF2-40B4-BE49-F238E27FC236}">
                <a16:creationId xmlns:a16="http://schemas.microsoft.com/office/drawing/2014/main" xmlns="" id="{2A34EF73-78A0-4386-9870-C37F5F8FD1B8}"/>
              </a:ext>
            </a:extLst>
          </p:cNvPr>
          <p:cNvSpPr/>
          <p:nvPr/>
        </p:nvSpPr>
        <p:spPr>
          <a:xfrm>
            <a:off x="471340" y="1272619"/>
            <a:ext cx="11317248" cy="5438527"/>
          </a:xfrm>
          <a:custGeom>
            <a:avLst/>
            <a:gdLst>
              <a:gd name="connsiteX0" fmla="*/ 0 w 11317248"/>
              <a:gd name="connsiteY0" fmla="*/ 0 h 5438527"/>
              <a:gd name="connsiteX1" fmla="*/ 11317248 w 11317248"/>
              <a:gd name="connsiteY1" fmla="*/ 0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0" fmla="*/ 10410809 w 11317248"/>
              <a:gd name="connsiteY0" fmla="*/ 5438527 h 5438527"/>
              <a:gd name="connsiteX1" fmla="*/ 10592097 w 11317248"/>
              <a:gd name="connsiteY1" fmla="*/ 4713376 h 5438527"/>
              <a:gd name="connsiteX2" fmla="*/ 11317248 w 11317248"/>
              <a:gd name="connsiteY2" fmla="*/ 4532088 h 5438527"/>
              <a:gd name="connsiteX3" fmla="*/ 10410809 w 11317248"/>
              <a:gd name="connsiteY3" fmla="*/ 5438527 h 5438527"/>
              <a:gd name="connsiteX4" fmla="*/ 0 w 11317248"/>
              <a:gd name="connsiteY4" fmla="*/ 5438527 h 5438527"/>
              <a:gd name="connsiteX5" fmla="*/ 0 w 11317248"/>
              <a:gd name="connsiteY5" fmla="*/ 0 h 5438527"/>
              <a:gd name="connsiteX6" fmla="*/ 11317248 w 11317248"/>
              <a:gd name="connsiteY6" fmla="*/ 0 h 5438527"/>
              <a:gd name="connsiteX7" fmla="*/ 11317248 w 11317248"/>
              <a:gd name="connsiteY7" fmla="*/ 4532088 h 54385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317248" h="5438527" stroke="0" extrusionOk="0">
                <a:moveTo>
                  <a:pt x="0" y="0"/>
                </a:moveTo>
                <a:cubicBezTo>
                  <a:pt x="3415000" y="136036"/>
                  <a:pt x="6116080" y="-133933"/>
                  <a:pt x="11317248" y="0"/>
                </a:cubicBezTo>
                <a:cubicBezTo>
                  <a:pt x="11416149" y="2200243"/>
                  <a:pt x="11401692" y="2285110"/>
                  <a:pt x="11317248" y="4532088"/>
                </a:cubicBezTo>
                <a:cubicBezTo>
                  <a:pt x="11203453" y="4660684"/>
                  <a:pt x="10579684" y="5281376"/>
                  <a:pt x="10410809" y="5438527"/>
                </a:cubicBezTo>
                <a:cubicBezTo>
                  <a:pt x="5446675" y="5501950"/>
                  <a:pt x="2021994" y="5412289"/>
                  <a:pt x="0" y="5438527"/>
                </a:cubicBezTo>
                <a:cubicBezTo>
                  <a:pt x="58356" y="4588364"/>
                  <a:pt x="-10409" y="1053061"/>
                  <a:pt x="0" y="0"/>
                </a:cubicBezTo>
                <a:close/>
              </a:path>
              <a:path w="11317248" h="5438527" fill="darkenLess" stroke="0" extrusionOk="0">
                <a:moveTo>
                  <a:pt x="10410809" y="5438527"/>
                </a:moveTo>
                <a:cubicBezTo>
                  <a:pt x="10439382" y="5141702"/>
                  <a:pt x="10519622" y="5016487"/>
                  <a:pt x="10592097" y="4713376"/>
                </a:cubicBezTo>
                <a:cubicBezTo>
                  <a:pt x="10886461" y="4605126"/>
                  <a:pt x="11206200" y="4604773"/>
                  <a:pt x="11317248" y="4532088"/>
                </a:cubicBezTo>
                <a:cubicBezTo>
                  <a:pt x="11028041" y="4781002"/>
                  <a:pt x="10764185" y="5228786"/>
                  <a:pt x="10410809" y="5438527"/>
                </a:cubicBezTo>
                <a:close/>
              </a:path>
              <a:path w="11317248" h="5438527" fill="none" extrusionOk="0">
                <a:moveTo>
                  <a:pt x="10410809" y="5438527"/>
                </a:moveTo>
                <a:cubicBezTo>
                  <a:pt x="10469210" y="5211638"/>
                  <a:pt x="10582169" y="4862033"/>
                  <a:pt x="10592097" y="4713376"/>
                </a:cubicBezTo>
                <a:cubicBezTo>
                  <a:pt x="10863176" y="4668542"/>
                  <a:pt x="11084892" y="4654033"/>
                  <a:pt x="11317248" y="4532088"/>
                </a:cubicBezTo>
                <a:cubicBezTo>
                  <a:pt x="10917653" y="5037775"/>
                  <a:pt x="10698054" y="5033171"/>
                  <a:pt x="10410809" y="5438527"/>
                </a:cubicBezTo>
                <a:cubicBezTo>
                  <a:pt x="5231681" y="5473716"/>
                  <a:pt x="2337071" y="5515754"/>
                  <a:pt x="0" y="5438527"/>
                </a:cubicBezTo>
                <a:cubicBezTo>
                  <a:pt x="147549" y="2799559"/>
                  <a:pt x="58320" y="1810475"/>
                  <a:pt x="0" y="0"/>
                </a:cubicBezTo>
                <a:cubicBezTo>
                  <a:pt x="1500338" y="-6091"/>
                  <a:pt x="6592506" y="14470"/>
                  <a:pt x="11317248" y="0"/>
                </a:cubicBezTo>
                <a:cubicBezTo>
                  <a:pt x="11192274" y="729541"/>
                  <a:pt x="11256323" y="3529388"/>
                  <a:pt x="11317248" y="4532088"/>
                </a:cubicBezTo>
              </a:path>
              <a:path w="11317248" h="5438527" fill="none" stroke="0" extrusionOk="0">
                <a:moveTo>
                  <a:pt x="10410809" y="5438527"/>
                </a:moveTo>
                <a:cubicBezTo>
                  <a:pt x="10484578" y="5288311"/>
                  <a:pt x="10544640" y="4839645"/>
                  <a:pt x="10592097" y="4713376"/>
                </a:cubicBezTo>
                <a:cubicBezTo>
                  <a:pt x="10851865" y="4659592"/>
                  <a:pt x="10998746" y="4675317"/>
                  <a:pt x="11317248" y="4532088"/>
                </a:cubicBezTo>
                <a:cubicBezTo>
                  <a:pt x="10805618" y="4886235"/>
                  <a:pt x="10465451" y="5253358"/>
                  <a:pt x="10410809" y="5438527"/>
                </a:cubicBezTo>
                <a:cubicBezTo>
                  <a:pt x="5835285" y="5358115"/>
                  <a:pt x="1659621" y="5431303"/>
                  <a:pt x="0" y="5438527"/>
                </a:cubicBezTo>
                <a:cubicBezTo>
                  <a:pt x="-52056" y="4596397"/>
                  <a:pt x="80868" y="1440090"/>
                  <a:pt x="0" y="0"/>
                </a:cubicBezTo>
                <a:cubicBezTo>
                  <a:pt x="2751463" y="103891"/>
                  <a:pt x="8495137" y="-50287"/>
                  <a:pt x="11317248" y="0"/>
                </a:cubicBezTo>
                <a:cubicBezTo>
                  <a:pt x="11379433" y="1601181"/>
                  <a:pt x="11197945" y="3372415"/>
                  <a:pt x="11317248" y="4532088"/>
                </a:cubicBezTo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615050570">
                  <a:prstGeom prst="foldedCorner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2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6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40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18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hr-HR" sz="24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hr-HR" sz="3200" b="1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Politika </a:t>
            </a:r>
            <a:r>
              <a:rPr lang="hr-HR" sz="32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popuštanja i početak rata</a:t>
            </a:r>
            <a:endParaRPr lang="hr-HR" sz="32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politika popuštanja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Lige naroda – radi izbjegavanja novog rata</a:t>
            </a:r>
          </a:p>
          <a:p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→ Njemačka krši Versajski ugovor: opća vojna obveza, razvoj vojne industrije, remilitarizacija Porajnja, </a:t>
            </a:r>
            <a:r>
              <a:rPr lang="hr-HR" sz="24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Anschluss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prva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osvajanja: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Italija osvojila Etiopiju 1936.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Njemačka pripojila Austriju (</a:t>
            </a:r>
            <a:r>
              <a:rPr lang="hr-HR" sz="24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Anschluss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) i Sudete 1938. (dobila na </a:t>
            </a:r>
            <a:r>
              <a:rPr lang="hr-HR" sz="2400" dirty="0" err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Minhenskoj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konferenciji)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Njemačka pripojila cijelu Češku 1939.</a:t>
            </a:r>
          </a:p>
          <a:p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Font typeface="Arial" pitchFamily="34" charset="0"/>
              <a:buChar char="•"/>
            </a:pP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sporazum o nenapadanju – Njemačka i </a:t>
            </a:r>
            <a:r>
              <a:rPr lang="hr-HR" sz="2400" dirty="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SSSR</a:t>
            </a:r>
          </a:p>
          <a:p>
            <a:pPr>
              <a:buFont typeface="Arial" pitchFamily="34" charset="0"/>
              <a:buChar char="•"/>
            </a:pPr>
            <a:r>
              <a:rPr lang="hr-HR" sz="2400" smtClean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hr-HR" sz="2400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napad </a:t>
            </a:r>
            <a:r>
              <a:rPr lang="hr-HR" sz="2400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na Poljsku → </a:t>
            </a:r>
            <a:r>
              <a:rPr lang="hr-HR" sz="2400" b="1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hr-HR" sz="2400" b="1" smtClean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rujna </a:t>
            </a:r>
            <a:r>
              <a:rPr lang="hr-HR" sz="2400" b="1" dirty="0">
                <a:solidFill>
                  <a:schemeClr val="tx1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1939. – započeo Drugi svjetski rat</a:t>
            </a: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dirty="0">
              <a:solidFill>
                <a:schemeClr val="tx1"/>
              </a:solidFill>
              <a:ea typeface="Calibri" panose="020F0502020204030204" pitchFamily="34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</a:endParaRPr>
          </a:p>
          <a:p>
            <a:pPr marL="285750" indent="-285750"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i="0" dirty="0">
              <a:solidFill>
                <a:schemeClr val="tx1"/>
              </a:solidFill>
              <a:effectLst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endParaRPr lang="hr-HR" sz="18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endParaRPr lang="hr-HR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sz="3200" b="1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Calibri Light" panose="020F0302020204030204" pitchFamily="34" charset="0"/>
              <a:buChar char="-"/>
            </a:pPr>
            <a:endParaRPr lang="hr-HR" sz="2400" dirty="0">
              <a:solidFill>
                <a:schemeClr val="tx1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5988180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3A6C88B-698C-4D8B-9767-9AB71A7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330" y="2690828"/>
            <a:ext cx="2945670" cy="4167172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169682" y="1244338"/>
            <a:ext cx="9615340" cy="5313659"/>
          </a:xfrm>
          <a:custGeom>
            <a:avLst/>
            <a:gdLst>
              <a:gd name="connsiteX0" fmla="*/ 10133030 w 9615340"/>
              <a:gd name="connsiteY0" fmla="*/ 2319412 h 5313659"/>
              <a:gd name="connsiteX1" fmla="*/ 9856263 w 9615340"/>
              <a:gd name="connsiteY1" fmla="*/ 2602288 h 5313659"/>
              <a:gd name="connsiteX2" fmla="*/ 9600786 w 9615340"/>
              <a:gd name="connsiteY2" fmla="*/ 2863404 h 5313659"/>
              <a:gd name="connsiteX3" fmla="*/ 4836705 w 9615340"/>
              <a:gd name="connsiteY3" fmla="*/ 5313611 h 5313659"/>
              <a:gd name="connsiteX4" fmla="*/ 32935 w 9615340"/>
              <a:gd name="connsiteY4" fmla="*/ 2967278 h 5313659"/>
              <a:gd name="connsiteX5" fmla="*/ 4490892 w 9615340"/>
              <a:gd name="connsiteY5" fmla="*/ 5771 h 5313659"/>
              <a:gd name="connsiteX6" fmla="*/ 9391802 w 9615340"/>
              <a:gd name="connsiteY6" fmla="*/ 1856109 h 5313659"/>
              <a:gd name="connsiteX7" fmla="*/ 9755004 w 9615340"/>
              <a:gd name="connsiteY7" fmla="*/ 2083127 h 5313659"/>
              <a:gd name="connsiteX8" fmla="*/ 10133030 w 9615340"/>
              <a:gd name="connsiteY8" fmla="*/ 2319412 h 53136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615340" h="5313659" fill="none" extrusionOk="0">
                <a:moveTo>
                  <a:pt x="10133030" y="2319412"/>
                </a:moveTo>
                <a:cubicBezTo>
                  <a:pt x="10076428" y="2390266"/>
                  <a:pt x="9981375" y="2462619"/>
                  <a:pt x="9856263" y="2602288"/>
                </a:cubicBezTo>
                <a:cubicBezTo>
                  <a:pt x="9731151" y="2741956"/>
                  <a:pt x="9684771" y="2781265"/>
                  <a:pt x="9600786" y="2863404"/>
                </a:cubicBezTo>
                <a:cubicBezTo>
                  <a:pt x="9459250" y="4287626"/>
                  <a:pt x="7654492" y="5044712"/>
                  <a:pt x="4836705" y="5313611"/>
                </a:cubicBezTo>
                <a:cubicBezTo>
                  <a:pt x="2401129" y="5180662"/>
                  <a:pt x="361161" y="4406991"/>
                  <a:pt x="32935" y="2967278"/>
                </a:cubicBezTo>
                <a:cubicBezTo>
                  <a:pt x="-594415" y="965599"/>
                  <a:pt x="1517664" y="-220577"/>
                  <a:pt x="4490892" y="5771"/>
                </a:cubicBezTo>
                <a:cubicBezTo>
                  <a:pt x="6601485" y="-46872"/>
                  <a:pt x="8665476" y="743307"/>
                  <a:pt x="9391802" y="1856109"/>
                </a:cubicBezTo>
                <a:cubicBezTo>
                  <a:pt x="9516295" y="1942050"/>
                  <a:pt x="9591175" y="2002603"/>
                  <a:pt x="9755004" y="2083127"/>
                </a:cubicBezTo>
                <a:cubicBezTo>
                  <a:pt x="9918833" y="2163652"/>
                  <a:pt x="10004907" y="2247750"/>
                  <a:pt x="10133030" y="2319412"/>
                </a:cubicBezTo>
                <a:close/>
              </a:path>
              <a:path w="9615340" h="5313659" stroke="0" extrusionOk="0">
                <a:moveTo>
                  <a:pt x="10133030" y="2319412"/>
                </a:moveTo>
                <a:cubicBezTo>
                  <a:pt x="10027200" y="2428978"/>
                  <a:pt x="9968264" y="2496841"/>
                  <a:pt x="9882875" y="2575088"/>
                </a:cubicBezTo>
                <a:cubicBezTo>
                  <a:pt x="9797487" y="2653335"/>
                  <a:pt x="9669419" y="2793927"/>
                  <a:pt x="9600786" y="2863404"/>
                </a:cubicBezTo>
                <a:cubicBezTo>
                  <a:pt x="9345177" y="3917139"/>
                  <a:pt x="7290383" y="5384145"/>
                  <a:pt x="4836705" y="5313611"/>
                </a:cubicBezTo>
                <a:cubicBezTo>
                  <a:pt x="2243401" y="5169419"/>
                  <a:pt x="120973" y="4397984"/>
                  <a:pt x="32935" y="2967278"/>
                </a:cubicBezTo>
                <a:cubicBezTo>
                  <a:pt x="-632948" y="1496548"/>
                  <a:pt x="1272937" y="-262905"/>
                  <a:pt x="4490892" y="5771"/>
                </a:cubicBezTo>
                <a:cubicBezTo>
                  <a:pt x="6872869" y="128950"/>
                  <a:pt x="8636257" y="660196"/>
                  <a:pt x="9391802" y="1856109"/>
                </a:cubicBezTo>
                <a:cubicBezTo>
                  <a:pt x="9463293" y="1899088"/>
                  <a:pt x="9604657" y="1999181"/>
                  <a:pt x="9740179" y="2073861"/>
                </a:cubicBezTo>
                <a:cubicBezTo>
                  <a:pt x="9875701" y="2148541"/>
                  <a:pt x="10028223" y="2233508"/>
                  <a:pt x="10133030" y="2319412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5384"/>
                      <a:gd name="adj2" fmla="val -635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</a:t>
            </a:r>
            <a:r>
              <a:rPr lang="hr-HR" sz="2400" b="1" i="1" dirty="0">
                <a:solidFill>
                  <a:schemeClr val="tx1"/>
                </a:solidFill>
              </a:rPr>
              <a:t>Uvod u cjelinu </a:t>
            </a:r>
            <a:r>
              <a:rPr lang="hr-HR" sz="2400" b="1" dirty="0">
                <a:solidFill>
                  <a:schemeClr val="tx1"/>
                </a:solidFill>
              </a:rPr>
              <a:t>(U/str. 78), a potom odgovori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na </a:t>
            </a:r>
            <a:r>
              <a:rPr lang="hr-HR" sz="2400" b="1" dirty="0">
                <a:solidFill>
                  <a:schemeClr val="tx1"/>
                </a:solidFill>
              </a:rPr>
              <a:t>pitanja u bilježnicu:</a:t>
            </a:r>
          </a:p>
          <a:p>
            <a:pPr algn="ctr"/>
            <a:r>
              <a:rPr lang="hr-HR" sz="2400" dirty="0">
                <a:solidFill>
                  <a:schemeClr val="tx1"/>
                </a:solidFill>
              </a:rPr>
              <a:t> 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Koje su godine početka i kraja Drugog svjetskog rata?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Gdje su se vodili najveći sukobi?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Koje su zemlje predvodnice Trojnog pakta, a koje Saveznika?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Što je totalni rat?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Što je genocid? Što je pridonijelo velikom broju </a:t>
            </a:r>
            <a:endParaRPr lang="hr-HR" sz="2400" dirty="0" smtClean="0">
              <a:solidFill>
                <a:schemeClr val="tx1"/>
              </a:solidFill>
            </a:endParaRPr>
          </a:p>
          <a:p>
            <a:pPr marL="457200" lvl="0" indent="-457200" algn="ctr"/>
            <a:r>
              <a:rPr lang="hr-HR" sz="2400" dirty="0" smtClean="0">
                <a:solidFill>
                  <a:schemeClr val="tx1"/>
                </a:solidFill>
              </a:rPr>
              <a:t>stradalih </a:t>
            </a:r>
            <a:r>
              <a:rPr lang="hr-HR" sz="2400" dirty="0">
                <a:solidFill>
                  <a:schemeClr val="tx1"/>
                </a:solidFill>
              </a:rPr>
              <a:t>u ratu? </a:t>
            </a:r>
          </a:p>
        </p:txBody>
      </p:sp>
    </p:spTree>
    <p:extLst>
      <p:ext uri="{BB962C8B-B14F-4D97-AF65-F5344CB8AC3E}">
        <p14:creationId xmlns:p14="http://schemas.microsoft.com/office/powerpoint/2010/main" xmlns="" val="1357327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Koje su godine početka i </a:t>
            </a:r>
            <a:endParaRPr lang="hr-HR" sz="2400" dirty="0" smtClean="0">
              <a:solidFill>
                <a:schemeClr val="tx1"/>
              </a:solidFill>
            </a:endParaRPr>
          </a:p>
          <a:p>
            <a:pPr marL="457200" lvl="0" indent="-457200" algn="ctr"/>
            <a:r>
              <a:rPr lang="hr-HR" sz="2400" dirty="0" smtClean="0">
                <a:solidFill>
                  <a:schemeClr val="tx1"/>
                </a:solidFill>
              </a:rPr>
              <a:t>kraja </a:t>
            </a:r>
            <a:r>
              <a:rPr lang="hr-HR" sz="2400" dirty="0">
                <a:solidFill>
                  <a:schemeClr val="tx1"/>
                </a:solidFill>
              </a:rPr>
              <a:t>Drugog svjetskog rata?</a:t>
            </a:r>
          </a:p>
          <a:p>
            <a:pPr marL="457200" lvl="0" indent="-457200" algn="ctr"/>
            <a:r>
              <a:rPr lang="hr-HR" sz="2400" dirty="0" smtClean="0">
                <a:solidFill>
                  <a:schemeClr val="tx1"/>
                </a:solidFill>
              </a:rPr>
              <a:t>2. Gdje </a:t>
            </a:r>
            <a:r>
              <a:rPr lang="hr-HR" sz="2400" dirty="0">
                <a:solidFill>
                  <a:schemeClr val="tx1"/>
                </a:solidFill>
              </a:rPr>
              <a:t>su se vodili najveći sukobi?</a:t>
            </a:r>
          </a:p>
          <a:p>
            <a:pPr marL="457200" lvl="0" indent="-457200" algn="ctr"/>
            <a:r>
              <a:rPr lang="hr-HR" sz="2400" dirty="0" smtClean="0">
                <a:solidFill>
                  <a:schemeClr val="tx1"/>
                </a:solidFill>
              </a:rPr>
              <a:t>3. Koje </a:t>
            </a:r>
            <a:r>
              <a:rPr lang="hr-HR" sz="2400" dirty="0">
                <a:solidFill>
                  <a:schemeClr val="tx1"/>
                </a:solidFill>
              </a:rPr>
              <a:t>su zemlje predvodnice Trojnog pakta, a koje Saveznika?</a:t>
            </a:r>
          </a:p>
          <a:p>
            <a:pPr marL="457200" lvl="0" indent="-457200" algn="ctr"/>
            <a:r>
              <a:rPr lang="hr-HR" sz="2400" dirty="0" smtClean="0">
                <a:solidFill>
                  <a:schemeClr val="tx1"/>
                </a:solidFill>
              </a:rPr>
              <a:t>4. Što </a:t>
            </a:r>
            <a:r>
              <a:rPr lang="hr-HR" sz="2400" dirty="0">
                <a:solidFill>
                  <a:schemeClr val="tx1"/>
                </a:solidFill>
              </a:rPr>
              <a:t>je totalni rat?</a:t>
            </a:r>
          </a:p>
          <a:p>
            <a:pPr marL="457200" lvl="0" indent="-457200" algn="ctr"/>
            <a:r>
              <a:rPr lang="hr-HR" sz="2400" dirty="0" smtClean="0">
                <a:solidFill>
                  <a:schemeClr val="tx1"/>
                </a:solidFill>
              </a:rPr>
              <a:t>5. Što </a:t>
            </a:r>
            <a:r>
              <a:rPr lang="hr-HR" sz="2400" dirty="0">
                <a:solidFill>
                  <a:schemeClr val="tx1"/>
                </a:solidFill>
              </a:rPr>
              <a:t>je genocid? Što je pridonijelo velikom broju stradalih u ratu? 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5083322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6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277255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340451923"/>
              </p:ext>
            </p:extLst>
          </p:nvPr>
        </p:nvGraphicFramePr>
        <p:xfrm>
          <a:off x="500495" y="1487864"/>
          <a:ext cx="9043447" cy="1941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ijagram toka: Poveznik 2">
            <a:extLst>
              <a:ext uri="{FF2B5EF4-FFF2-40B4-BE49-F238E27FC236}">
                <a16:creationId xmlns:a16="http://schemas.microsoft.com/office/drawing/2014/main" xmlns="" id="{3F1B1350-E2B3-42DE-8455-4B77EB76A3CC}"/>
              </a:ext>
            </a:extLst>
          </p:cNvPr>
          <p:cNvSpPr/>
          <p:nvPr/>
        </p:nvSpPr>
        <p:spPr>
          <a:xfrm>
            <a:off x="135996" y="2976646"/>
            <a:ext cx="4958500" cy="2709942"/>
          </a:xfrm>
          <a:custGeom>
            <a:avLst/>
            <a:gdLst>
              <a:gd name="connsiteX0" fmla="*/ 0 w 4958500"/>
              <a:gd name="connsiteY0" fmla="*/ 1354971 h 2709942"/>
              <a:gd name="connsiteX1" fmla="*/ 2479250 w 4958500"/>
              <a:gd name="connsiteY1" fmla="*/ 0 h 2709942"/>
              <a:gd name="connsiteX2" fmla="*/ 4958500 w 4958500"/>
              <a:gd name="connsiteY2" fmla="*/ 1354971 h 2709942"/>
              <a:gd name="connsiteX3" fmla="*/ 2479250 w 4958500"/>
              <a:gd name="connsiteY3" fmla="*/ 2709942 h 2709942"/>
              <a:gd name="connsiteX4" fmla="*/ 0 w 4958500"/>
              <a:gd name="connsiteY4" fmla="*/ 1354971 h 2709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58500" h="2709942" fill="none" extrusionOk="0">
                <a:moveTo>
                  <a:pt x="0" y="1354971"/>
                </a:moveTo>
                <a:cubicBezTo>
                  <a:pt x="11789" y="578997"/>
                  <a:pt x="1207506" y="11324"/>
                  <a:pt x="2479250" y="0"/>
                </a:cubicBezTo>
                <a:cubicBezTo>
                  <a:pt x="3908783" y="12181"/>
                  <a:pt x="4936038" y="618420"/>
                  <a:pt x="4958500" y="1354971"/>
                </a:cubicBezTo>
                <a:cubicBezTo>
                  <a:pt x="5217988" y="2099979"/>
                  <a:pt x="3869794" y="2742206"/>
                  <a:pt x="2479250" y="2709942"/>
                </a:cubicBezTo>
                <a:cubicBezTo>
                  <a:pt x="1192703" y="2722494"/>
                  <a:pt x="-16607" y="2111022"/>
                  <a:pt x="0" y="1354971"/>
                </a:cubicBezTo>
                <a:close/>
              </a:path>
              <a:path w="4958500" h="2709942" stroke="0" extrusionOk="0">
                <a:moveTo>
                  <a:pt x="0" y="1354971"/>
                </a:moveTo>
                <a:cubicBezTo>
                  <a:pt x="-53967" y="797738"/>
                  <a:pt x="1445986" y="7926"/>
                  <a:pt x="2479250" y="0"/>
                </a:cubicBezTo>
                <a:cubicBezTo>
                  <a:pt x="3850254" y="-37051"/>
                  <a:pt x="5103393" y="581312"/>
                  <a:pt x="4958500" y="1354971"/>
                </a:cubicBezTo>
                <a:cubicBezTo>
                  <a:pt x="4707264" y="2152251"/>
                  <a:pt x="4074104" y="2737631"/>
                  <a:pt x="2479250" y="2709942"/>
                </a:cubicBezTo>
                <a:cubicBezTo>
                  <a:pt x="1204926" y="2853831"/>
                  <a:pt x="-201411" y="2045712"/>
                  <a:pt x="0" y="135497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Vijaya" panose="020B0502040204020203" pitchFamily="18" charset="0"/>
              </a:rPr>
              <a:t>NARODNA FRONTA</a:t>
            </a:r>
          </a:p>
          <a:p>
            <a:pPr marL="342900" indent="-342900" algn="ctr">
              <a:buFontTx/>
              <a:buChar char="-"/>
            </a:pPr>
            <a:r>
              <a:rPr lang="hr-HR" sz="2000" dirty="0">
                <a:solidFill>
                  <a:schemeClr val="tx1"/>
                </a:solidFill>
                <a:cs typeface="Vijaya" panose="020B0502040204020203" pitchFamily="18" charset="0"/>
              </a:rPr>
              <a:t>koalicija socijalista, komunista i anarhista</a:t>
            </a:r>
          </a:p>
          <a:p>
            <a:pPr marL="342900" indent="-342900" algn="ctr">
              <a:buFontTx/>
              <a:buChar char="-"/>
            </a:pPr>
            <a:r>
              <a:rPr lang="hr-HR" sz="2000" dirty="0">
                <a:solidFill>
                  <a:schemeClr val="tx1"/>
                </a:solidFill>
                <a:cs typeface="Vijaya" panose="020B0502040204020203" pitchFamily="18" charset="0"/>
              </a:rPr>
              <a:t>1936. premoćno pobijedili na izborima</a:t>
            </a:r>
          </a:p>
        </p:txBody>
      </p:sp>
      <p:sp>
        <p:nvSpPr>
          <p:cNvPr id="4" name="Dijagram toka: Poveznik 3">
            <a:extLst>
              <a:ext uri="{FF2B5EF4-FFF2-40B4-BE49-F238E27FC236}">
                <a16:creationId xmlns:a16="http://schemas.microsoft.com/office/drawing/2014/main" xmlns="" id="{BF188487-C054-433D-9511-3B10C06854AC}"/>
              </a:ext>
            </a:extLst>
          </p:cNvPr>
          <p:cNvSpPr/>
          <p:nvPr/>
        </p:nvSpPr>
        <p:spPr>
          <a:xfrm>
            <a:off x="7322177" y="4088484"/>
            <a:ext cx="4733827" cy="2709943"/>
          </a:xfrm>
          <a:custGeom>
            <a:avLst/>
            <a:gdLst>
              <a:gd name="connsiteX0" fmla="*/ 0 w 4733827"/>
              <a:gd name="connsiteY0" fmla="*/ 1354972 h 2709943"/>
              <a:gd name="connsiteX1" fmla="*/ 2366914 w 4733827"/>
              <a:gd name="connsiteY1" fmla="*/ 0 h 2709943"/>
              <a:gd name="connsiteX2" fmla="*/ 4733828 w 4733827"/>
              <a:gd name="connsiteY2" fmla="*/ 1354972 h 2709943"/>
              <a:gd name="connsiteX3" fmla="*/ 2366914 w 4733827"/>
              <a:gd name="connsiteY3" fmla="*/ 2709944 h 2709943"/>
              <a:gd name="connsiteX4" fmla="*/ 0 w 4733827"/>
              <a:gd name="connsiteY4" fmla="*/ 1354972 h 27099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33827" h="2709943" fill="none" extrusionOk="0">
                <a:moveTo>
                  <a:pt x="0" y="1354972"/>
                </a:moveTo>
                <a:cubicBezTo>
                  <a:pt x="82614" y="412923"/>
                  <a:pt x="1293721" y="27178"/>
                  <a:pt x="2366914" y="0"/>
                </a:cubicBezTo>
                <a:cubicBezTo>
                  <a:pt x="3734406" y="12181"/>
                  <a:pt x="4711366" y="618421"/>
                  <a:pt x="4733828" y="1354972"/>
                </a:cubicBezTo>
                <a:cubicBezTo>
                  <a:pt x="5029068" y="2099522"/>
                  <a:pt x="3831925" y="2949066"/>
                  <a:pt x="2366914" y="2709944"/>
                </a:cubicBezTo>
                <a:cubicBezTo>
                  <a:pt x="1142408" y="2722496"/>
                  <a:pt x="-16607" y="2111023"/>
                  <a:pt x="0" y="1354972"/>
                </a:cubicBezTo>
                <a:close/>
              </a:path>
              <a:path w="4733827" h="2709943" stroke="0" extrusionOk="0">
                <a:moveTo>
                  <a:pt x="0" y="1354972"/>
                </a:moveTo>
                <a:cubicBezTo>
                  <a:pt x="-32013" y="719999"/>
                  <a:pt x="1349367" y="6833"/>
                  <a:pt x="2366914" y="0"/>
                </a:cubicBezTo>
                <a:cubicBezTo>
                  <a:pt x="3675877" y="-37051"/>
                  <a:pt x="4878721" y="581313"/>
                  <a:pt x="4733828" y="1354972"/>
                </a:cubicBezTo>
                <a:cubicBezTo>
                  <a:pt x="4643459" y="2120909"/>
                  <a:pt x="3926606" y="2740932"/>
                  <a:pt x="2366914" y="2709944"/>
                </a:cubicBezTo>
                <a:cubicBezTo>
                  <a:pt x="1154631" y="2853833"/>
                  <a:pt x="-201411" y="2045713"/>
                  <a:pt x="0" y="1354972"/>
                </a:cubicBezTo>
                <a:close/>
              </a:path>
            </a:pathLst>
          </a:custGeom>
          <a:solidFill>
            <a:srgbClr val="969696"/>
          </a:solidFill>
          <a:ln>
            <a:solidFill>
              <a:schemeClr val="tx1">
                <a:lumMod val="85000"/>
                <a:lumOff val="1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  <a:cs typeface="Vijaya" panose="020B0502040204020203" pitchFamily="18" charset="0"/>
              </a:rPr>
              <a:t>FAŠISTIČKA FALANGA</a:t>
            </a:r>
          </a:p>
          <a:p>
            <a:pPr marL="342900" indent="-342900" algn="ctr"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pod vodstvom generala  Francisca Franca</a:t>
            </a:r>
          </a:p>
          <a:p>
            <a:pPr marL="342900" indent="-342900" algn="ctr"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nisu priznavali rezultate izbora</a:t>
            </a:r>
          </a:p>
          <a:p>
            <a:pPr marL="342900" indent="-342900" algn="ctr">
              <a:buFontTx/>
              <a:buChar char="-"/>
            </a:pPr>
            <a:r>
              <a:rPr lang="hr-HR" dirty="0">
                <a:solidFill>
                  <a:schemeClr val="tx1"/>
                </a:solidFill>
              </a:rPr>
              <a:t>vojna pomoć Njemačke i Italije do pobjede u ratu</a:t>
            </a:r>
          </a:p>
        </p:txBody>
      </p:sp>
      <p:pic>
        <p:nvPicPr>
          <p:cNvPr id="5" name="Grafika 4" descr="Sword outline">
            <a:extLst>
              <a:ext uri="{FF2B5EF4-FFF2-40B4-BE49-F238E27FC236}">
                <a16:creationId xmlns:a16="http://schemas.microsoft.com/office/drawing/2014/main" xmlns="" id="{F8284B56-FD41-4E0B-8F96-AF289B212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 rot="16200000">
            <a:off x="5364545" y="4118726"/>
            <a:ext cx="1732961" cy="1732961"/>
          </a:xfrm>
          <a:prstGeom prst="rect">
            <a:avLst/>
          </a:prstGeom>
        </p:spPr>
      </p:pic>
      <p:pic>
        <p:nvPicPr>
          <p:cNvPr id="9" name="Grafika 8" descr="Sword outline">
            <a:extLst>
              <a:ext uri="{FF2B5EF4-FFF2-40B4-BE49-F238E27FC236}">
                <a16:creationId xmlns:a16="http://schemas.microsoft.com/office/drawing/2014/main" xmlns="" id="{7CC099EF-4E98-41D6-9637-477BED2CBA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229519" y="4118726"/>
            <a:ext cx="1732961" cy="1732961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BE9ED386-4F63-4754-85C9-0C9359AB2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5023" y="1290471"/>
            <a:ext cx="2139006" cy="27114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vitak: vodoravno 11">
            <a:extLst>
              <a:ext uri="{FF2B5EF4-FFF2-40B4-BE49-F238E27FC236}">
                <a16:creationId xmlns:a16="http://schemas.microsoft.com/office/drawing/2014/main" xmlns="" id="{653FE3B6-9461-45BC-B6FF-567BE4C64B3E}"/>
              </a:ext>
            </a:extLst>
          </p:cNvPr>
          <p:cNvSpPr/>
          <p:nvPr/>
        </p:nvSpPr>
        <p:spPr>
          <a:xfrm>
            <a:off x="5229519" y="2154248"/>
            <a:ext cx="4408455" cy="1644795"/>
          </a:xfrm>
          <a:custGeom>
            <a:avLst/>
            <a:gdLst>
              <a:gd name="connsiteX0" fmla="*/ 4408455 w 4408455"/>
              <a:gd name="connsiteY0" fmla="*/ 102800 h 1644795"/>
              <a:gd name="connsiteX1" fmla="*/ 4305655 w 4408455"/>
              <a:gd name="connsiteY1" fmla="*/ 205600 h 1644795"/>
              <a:gd name="connsiteX2" fmla="*/ 4305655 w 4408455"/>
              <a:gd name="connsiteY2" fmla="*/ 102800 h 1644795"/>
              <a:gd name="connsiteX3" fmla="*/ 4254255 w 4408455"/>
              <a:gd name="connsiteY3" fmla="*/ 154200 h 1644795"/>
              <a:gd name="connsiteX4" fmla="*/ 4202855 w 4408455"/>
              <a:gd name="connsiteY4" fmla="*/ 102800 h 1644795"/>
              <a:gd name="connsiteX5" fmla="*/ 4202856 w 4408455"/>
              <a:gd name="connsiteY5" fmla="*/ 205599 h 1644795"/>
              <a:gd name="connsiteX6" fmla="*/ 3478513 w 4408455"/>
              <a:gd name="connsiteY6" fmla="*/ 205599 h 1644795"/>
              <a:gd name="connsiteX7" fmla="*/ 2877171 w 4408455"/>
              <a:gd name="connsiteY7" fmla="*/ 205599 h 1644795"/>
              <a:gd name="connsiteX8" fmla="*/ 2152828 w 4408455"/>
              <a:gd name="connsiteY8" fmla="*/ 205599 h 1644795"/>
              <a:gd name="connsiteX9" fmla="*/ 1469485 w 4408455"/>
              <a:gd name="connsiteY9" fmla="*/ 205599 h 1644795"/>
              <a:gd name="connsiteX10" fmla="*/ 786143 w 4408455"/>
              <a:gd name="connsiteY10" fmla="*/ 205599 h 1644795"/>
              <a:gd name="connsiteX11" fmla="*/ 102800 w 4408455"/>
              <a:gd name="connsiteY11" fmla="*/ 205599 h 1644795"/>
              <a:gd name="connsiteX12" fmla="*/ 0 w 4408455"/>
              <a:gd name="connsiteY12" fmla="*/ 308399 h 1644795"/>
              <a:gd name="connsiteX13" fmla="*/ 0 w 4408455"/>
              <a:gd name="connsiteY13" fmla="*/ 900525 h 1644795"/>
              <a:gd name="connsiteX14" fmla="*/ 0 w 4408455"/>
              <a:gd name="connsiteY14" fmla="*/ 1541995 h 1644795"/>
              <a:gd name="connsiteX15" fmla="*/ 102800 w 4408455"/>
              <a:gd name="connsiteY15" fmla="*/ 1644795 h 1644795"/>
              <a:gd name="connsiteX16" fmla="*/ 205600 w 4408455"/>
              <a:gd name="connsiteY16" fmla="*/ 1541995 h 1644795"/>
              <a:gd name="connsiteX17" fmla="*/ 205599 w 4408455"/>
              <a:gd name="connsiteY17" fmla="*/ 1439196 h 1644795"/>
              <a:gd name="connsiteX18" fmla="*/ 765940 w 4408455"/>
              <a:gd name="connsiteY18" fmla="*/ 1439196 h 1644795"/>
              <a:gd name="connsiteX19" fmla="*/ 1490283 w 4408455"/>
              <a:gd name="connsiteY19" fmla="*/ 1439196 h 1644795"/>
              <a:gd name="connsiteX20" fmla="*/ 2132625 w 4408455"/>
              <a:gd name="connsiteY20" fmla="*/ 1439196 h 1644795"/>
              <a:gd name="connsiteX21" fmla="*/ 2856969 w 4408455"/>
              <a:gd name="connsiteY21" fmla="*/ 1439196 h 1644795"/>
              <a:gd name="connsiteX22" fmla="*/ 3417310 w 4408455"/>
              <a:gd name="connsiteY22" fmla="*/ 1439196 h 1644795"/>
              <a:gd name="connsiteX23" fmla="*/ 4305655 w 4408455"/>
              <a:gd name="connsiteY23" fmla="*/ 1439196 h 1644795"/>
              <a:gd name="connsiteX24" fmla="*/ 4408455 w 4408455"/>
              <a:gd name="connsiteY24" fmla="*/ 1336396 h 1644795"/>
              <a:gd name="connsiteX25" fmla="*/ 4408455 w 4408455"/>
              <a:gd name="connsiteY25" fmla="*/ 694926 h 1644795"/>
              <a:gd name="connsiteX26" fmla="*/ 4408455 w 4408455"/>
              <a:gd name="connsiteY26" fmla="*/ 102800 h 1644795"/>
              <a:gd name="connsiteX27" fmla="*/ 102800 w 4408455"/>
              <a:gd name="connsiteY27" fmla="*/ 411199 h 1644795"/>
              <a:gd name="connsiteX28" fmla="*/ 205600 w 4408455"/>
              <a:gd name="connsiteY28" fmla="*/ 308399 h 1644795"/>
              <a:gd name="connsiteX29" fmla="*/ 154200 w 4408455"/>
              <a:gd name="connsiteY29" fmla="*/ 256999 h 1644795"/>
              <a:gd name="connsiteX30" fmla="*/ 102800 w 4408455"/>
              <a:gd name="connsiteY30" fmla="*/ 308399 h 1644795"/>
              <a:gd name="connsiteX31" fmla="*/ 102800 w 4408455"/>
              <a:gd name="connsiteY31" fmla="*/ 411199 h 1644795"/>
              <a:gd name="connsiteX0" fmla="*/ 102800 w 4408455"/>
              <a:gd name="connsiteY0" fmla="*/ 411199 h 1644795"/>
              <a:gd name="connsiteX1" fmla="*/ 205600 w 4408455"/>
              <a:gd name="connsiteY1" fmla="*/ 308399 h 1644795"/>
              <a:gd name="connsiteX2" fmla="*/ 154200 w 4408455"/>
              <a:gd name="connsiteY2" fmla="*/ 256999 h 1644795"/>
              <a:gd name="connsiteX3" fmla="*/ 102800 w 4408455"/>
              <a:gd name="connsiteY3" fmla="*/ 308399 h 1644795"/>
              <a:gd name="connsiteX4" fmla="*/ 102800 w 4408455"/>
              <a:gd name="connsiteY4" fmla="*/ 411199 h 1644795"/>
              <a:gd name="connsiteX5" fmla="*/ 4305655 w 4408455"/>
              <a:gd name="connsiteY5" fmla="*/ 205599 h 1644795"/>
              <a:gd name="connsiteX6" fmla="*/ 4408455 w 4408455"/>
              <a:gd name="connsiteY6" fmla="*/ 102799 h 1644795"/>
              <a:gd name="connsiteX7" fmla="*/ 4305655 w 4408455"/>
              <a:gd name="connsiteY7" fmla="*/ -1 h 1644795"/>
              <a:gd name="connsiteX8" fmla="*/ 4202855 w 4408455"/>
              <a:gd name="connsiteY8" fmla="*/ 102799 h 1644795"/>
              <a:gd name="connsiteX9" fmla="*/ 4254255 w 4408455"/>
              <a:gd name="connsiteY9" fmla="*/ 154199 h 1644795"/>
              <a:gd name="connsiteX10" fmla="*/ 4305655 w 4408455"/>
              <a:gd name="connsiteY10" fmla="*/ 102799 h 1644795"/>
              <a:gd name="connsiteX11" fmla="*/ 4305655 w 4408455"/>
              <a:gd name="connsiteY11" fmla="*/ 205599 h 1644795"/>
              <a:gd name="connsiteX0" fmla="*/ 0 w 4408455"/>
              <a:gd name="connsiteY0" fmla="*/ 308399 h 1644795"/>
              <a:gd name="connsiteX1" fmla="*/ 102800 w 4408455"/>
              <a:gd name="connsiteY1" fmla="*/ 205599 h 1644795"/>
              <a:gd name="connsiteX2" fmla="*/ 704142 w 4408455"/>
              <a:gd name="connsiteY2" fmla="*/ 205599 h 1644795"/>
              <a:gd name="connsiteX3" fmla="*/ 1346484 w 4408455"/>
              <a:gd name="connsiteY3" fmla="*/ 205599 h 1644795"/>
              <a:gd name="connsiteX4" fmla="*/ 2070827 w 4408455"/>
              <a:gd name="connsiteY4" fmla="*/ 205599 h 1644795"/>
              <a:gd name="connsiteX5" fmla="*/ 2795170 w 4408455"/>
              <a:gd name="connsiteY5" fmla="*/ 205599 h 1644795"/>
              <a:gd name="connsiteX6" fmla="*/ 3396512 w 4408455"/>
              <a:gd name="connsiteY6" fmla="*/ 205599 h 1644795"/>
              <a:gd name="connsiteX7" fmla="*/ 4202856 w 4408455"/>
              <a:gd name="connsiteY7" fmla="*/ 205599 h 1644795"/>
              <a:gd name="connsiteX8" fmla="*/ 4202856 w 4408455"/>
              <a:gd name="connsiteY8" fmla="*/ 102800 h 1644795"/>
              <a:gd name="connsiteX9" fmla="*/ 4305656 w 4408455"/>
              <a:gd name="connsiteY9" fmla="*/ 0 h 1644795"/>
              <a:gd name="connsiteX10" fmla="*/ 4408456 w 4408455"/>
              <a:gd name="connsiteY10" fmla="*/ 102800 h 1644795"/>
              <a:gd name="connsiteX11" fmla="*/ 4408455 w 4408455"/>
              <a:gd name="connsiteY11" fmla="*/ 1336396 h 1644795"/>
              <a:gd name="connsiteX12" fmla="*/ 4305655 w 4408455"/>
              <a:gd name="connsiteY12" fmla="*/ 1439196 h 1644795"/>
              <a:gd name="connsiteX13" fmla="*/ 3704313 w 4408455"/>
              <a:gd name="connsiteY13" fmla="*/ 1439196 h 1644795"/>
              <a:gd name="connsiteX14" fmla="*/ 3143972 w 4408455"/>
              <a:gd name="connsiteY14" fmla="*/ 1439196 h 1644795"/>
              <a:gd name="connsiteX15" fmla="*/ 2501630 w 4408455"/>
              <a:gd name="connsiteY15" fmla="*/ 1439196 h 1644795"/>
              <a:gd name="connsiteX16" fmla="*/ 1818288 w 4408455"/>
              <a:gd name="connsiteY16" fmla="*/ 1439196 h 1644795"/>
              <a:gd name="connsiteX17" fmla="*/ 1257947 w 4408455"/>
              <a:gd name="connsiteY17" fmla="*/ 1439196 h 1644795"/>
              <a:gd name="connsiteX18" fmla="*/ 205599 w 4408455"/>
              <a:gd name="connsiteY18" fmla="*/ 1439196 h 1644795"/>
              <a:gd name="connsiteX19" fmla="*/ 205599 w 4408455"/>
              <a:gd name="connsiteY19" fmla="*/ 1541995 h 1644795"/>
              <a:gd name="connsiteX20" fmla="*/ 102799 w 4408455"/>
              <a:gd name="connsiteY20" fmla="*/ 1644795 h 1644795"/>
              <a:gd name="connsiteX21" fmla="*/ -1 w 4408455"/>
              <a:gd name="connsiteY21" fmla="*/ 1541995 h 1644795"/>
              <a:gd name="connsiteX22" fmla="*/ 0 w 4408455"/>
              <a:gd name="connsiteY22" fmla="*/ 308399 h 1644795"/>
              <a:gd name="connsiteX23" fmla="*/ 4202856 w 4408455"/>
              <a:gd name="connsiteY23" fmla="*/ 205599 h 1644795"/>
              <a:gd name="connsiteX24" fmla="*/ 4305655 w 4408455"/>
              <a:gd name="connsiteY24" fmla="*/ 205599 h 1644795"/>
              <a:gd name="connsiteX25" fmla="*/ 4408455 w 4408455"/>
              <a:gd name="connsiteY25" fmla="*/ 102799 h 1644795"/>
              <a:gd name="connsiteX26" fmla="*/ 4305655 w 4408455"/>
              <a:gd name="connsiteY26" fmla="*/ 205599 h 1644795"/>
              <a:gd name="connsiteX27" fmla="*/ 4305655 w 4408455"/>
              <a:gd name="connsiteY27" fmla="*/ 102800 h 1644795"/>
              <a:gd name="connsiteX28" fmla="*/ 4254255 w 4408455"/>
              <a:gd name="connsiteY28" fmla="*/ 154200 h 1644795"/>
              <a:gd name="connsiteX29" fmla="*/ 4202855 w 4408455"/>
              <a:gd name="connsiteY29" fmla="*/ 102800 h 1644795"/>
              <a:gd name="connsiteX30" fmla="*/ 102800 w 4408455"/>
              <a:gd name="connsiteY30" fmla="*/ 411199 h 1644795"/>
              <a:gd name="connsiteX31" fmla="*/ 102800 w 4408455"/>
              <a:gd name="connsiteY31" fmla="*/ 308399 h 1644795"/>
              <a:gd name="connsiteX32" fmla="*/ 154200 w 4408455"/>
              <a:gd name="connsiteY32" fmla="*/ 256999 h 1644795"/>
              <a:gd name="connsiteX33" fmla="*/ 205600 w 4408455"/>
              <a:gd name="connsiteY33" fmla="*/ 308399 h 1644795"/>
              <a:gd name="connsiteX34" fmla="*/ 102800 w 4408455"/>
              <a:gd name="connsiteY34" fmla="*/ 411199 h 1644795"/>
              <a:gd name="connsiteX35" fmla="*/ 0 w 4408455"/>
              <a:gd name="connsiteY35" fmla="*/ 308399 h 1644795"/>
              <a:gd name="connsiteX36" fmla="*/ 205599 w 4408455"/>
              <a:gd name="connsiteY36" fmla="*/ 308399 h 1644795"/>
              <a:gd name="connsiteX37" fmla="*/ 205599 w 4408455"/>
              <a:gd name="connsiteY37" fmla="*/ 851182 h 1644795"/>
              <a:gd name="connsiteX38" fmla="*/ 205599 w 4408455"/>
              <a:gd name="connsiteY38" fmla="*/ 1439196 h 1644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408455" h="1644795" stroke="0" extrusionOk="0">
                <a:moveTo>
                  <a:pt x="4408455" y="102800"/>
                </a:moveTo>
                <a:cubicBezTo>
                  <a:pt x="4383205" y="135114"/>
                  <a:pt x="4333302" y="187468"/>
                  <a:pt x="4305655" y="205600"/>
                </a:cubicBezTo>
                <a:cubicBezTo>
                  <a:pt x="4307071" y="178060"/>
                  <a:pt x="4305463" y="148225"/>
                  <a:pt x="4305655" y="102800"/>
                </a:cubicBezTo>
                <a:cubicBezTo>
                  <a:pt x="4306665" y="132476"/>
                  <a:pt x="4279655" y="159678"/>
                  <a:pt x="4254255" y="154200"/>
                </a:cubicBezTo>
                <a:cubicBezTo>
                  <a:pt x="4226466" y="155381"/>
                  <a:pt x="4200655" y="131310"/>
                  <a:pt x="4202855" y="102800"/>
                </a:cubicBezTo>
                <a:cubicBezTo>
                  <a:pt x="4199144" y="131602"/>
                  <a:pt x="4199896" y="177313"/>
                  <a:pt x="4202856" y="205599"/>
                </a:cubicBezTo>
                <a:cubicBezTo>
                  <a:pt x="4014605" y="190659"/>
                  <a:pt x="3667821" y="223986"/>
                  <a:pt x="3478513" y="205599"/>
                </a:cubicBezTo>
                <a:cubicBezTo>
                  <a:pt x="3289205" y="187212"/>
                  <a:pt x="3011940" y="212306"/>
                  <a:pt x="2877171" y="205599"/>
                </a:cubicBezTo>
                <a:cubicBezTo>
                  <a:pt x="2742402" y="198892"/>
                  <a:pt x="2398932" y="237389"/>
                  <a:pt x="2152828" y="205599"/>
                </a:cubicBezTo>
                <a:cubicBezTo>
                  <a:pt x="1906724" y="173809"/>
                  <a:pt x="1795609" y="186698"/>
                  <a:pt x="1469485" y="205599"/>
                </a:cubicBezTo>
                <a:cubicBezTo>
                  <a:pt x="1143361" y="224500"/>
                  <a:pt x="969319" y="186482"/>
                  <a:pt x="786143" y="205599"/>
                </a:cubicBezTo>
                <a:cubicBezTo>
                  <a:pt x="602967" y="224716"/>
                  <a:pt x="395389" y="181973"/>
                  <a:pt x="102800" y="205599"/>
                </a:cubicBezTo>
                <a:cubicBezTo>
                  <a:pt x="44119" y="211091"/>
                  <a:pt x="-888" y="249807"/>
                  <a:pt x="0" y="308399"/>
                </a:cubicBezTo>
                <a:cubicBezTo>
                  <a:pt x="-22540" y="558803"/>
                  <a:pt x="-12696" y="754151"/>
                  <a:pt x="0" y="900525"/>
                </a:cubicBezTo>
                <a:cubicBezTo>
                  <a:pt x="12696" y="1046899"/>
                  <a:pt x="7503" y="1244981"/>
                  <a:pt x="0" y="1541995"/>
                </a:cubicBezTo>
                <a:cubicBezTo>
                  <a:pt x="-748" y="1609329"/>
                  <a:pt x="43084" y="1641912"/>
                  <a:pt x="102800" y="1644795"/>
                </a:cubicBezTo>
                <a:cubicBezTo>
                  <a:pt x="170861" y="1650350"/>
                  <a:pt x="194230" y="1604567"/>
                  <a:pt x="205600" y="1541995"/>
                </a:cubicBezTo>
                <a:cubicBezTo>
                  <a:pt x="203827" y="1510375"/>
                  <a:pt x="206157" y="1470222"/>
                  <a:pt x="205599" y="1439196"/>
                </a:cubicBezTo>
                <a:cubicBezTo>
                  <a:pt x="381622" y="1456078"/>
                  <a:pt x="612968" y="1427166"/>
                  <a:pt x="765940" y="1439196"/>
                </a:cubicBezTo>
                <a:cubicBezTo>
                  <a:pt x="918912" y="1451226"/>
                  <a:pt x="1177081" y="1458610"/>
                  <a:pt x="1490283" y="1439196"/>
                </a:cubicBezTo>
                <a:cubicBezTo>
                  <a:pt x="1803485" y="1419782"/>
                  <a:pt x="1924816" y="1407385"/>
                  <a:pt x="2132625" y="1439196"/>
                </a:cubicBezTo>
                <a:cubicBezTo>
                  <a:pt x="2340434" y="1471007"/>
                  <a:pt x="2537667" y="1407391"/>
                  <a:pt x="2856969" y="1439196"/>
                </a:cubicBezTo>
                <a:cubicBezTo>
                  <a:pt x="3176271" y="1471001"/>
                  <a:pt x="3269257" y="1441775"/>
                  <a:pt x="3417310" y="1439196"/>
                </a:cubicBezTo>
                <a:cubicBezTo>
                  <a:pt x="3565363" y="1436617"/>
                  <a:pt x="4061732" y="1430589"/>
                  <a:pt x="4305655" y="1439196"/>
                </a:cubicBezTo>
                <a:cubicBezTo>
                  <a:pt x="4372461" y="1448028"/>
                  <a:pt x="4414206" y="1380949"/>
                  <a:pt x="4408455" y="1336396"/>
                </a:cubicBezTo>
                <a:cubicBezTo>
                  <a:pt x="4377478" y="1053072"/>
                  <a:pt x="4402700" y="969071"/>
                  <a:pt x="4408455" y="694926"/>
                </a:cubicBezTo>
                <a:cubicBezTo>
                  <a:pt x="4414211" y="420781"/>
                  <a:pt x="4401384" y="243327"/>
                  <a:pt x="4408455" y="102800"/>
                </a:cubicBezTo>
                <a:close/>
                <a:moveTo>
                  <a:pt x="102800" y="411199"/>
                </a:moveTo>
                <a:cubicBezTo>
                  <a:pt x="158016" y="405786"/>
                  <a:pt x="194844" y="367647"/>
                  <a:pt x="205600" y="308399"/>
                </a:cubicBezTo>
                <a:cubicBezTo>
                  <a:pt x="206136" y="273727"/>
                  <a:pt x="183403" y="258029"/>
                  <a:pt x="154200" y="256999"/>
                </a:cubicBezTo>
                <a:cubicBezTo>
                  <a:pt x="123443" y="259503"/>
                  <a:pt x="98727" y="279451"/>
                  <a:pt x="102800" y="308399"/>
                </a:cubicBezTo>
                <a:cubicBezTo>
                  <a:pt x="101718" y="352746"/>
                  <a:pt x="104408" y="390384"/>
                  <a:pt x="102800" y="411199"/>
                </a:cubicBezTo>
                <a:close/>
              </a:path>
              <a:path w="4408455" h="1644795" fill="darkenLess" stroke="0" extrusionOk="0">
                <a:moveTo>
                  <a:pt x="102800" y="411199"/>
                </a:moveTo>
                <a:cubicBezTo>
                  <a:pt x="155442" y="414701"/>
                  <a:pt x="206272" y="361260"/>
                  <a:pt x="205600" y="308399"/>
                </a:cubicBezTo>
                <a:cubicBezTo>
                  <a:pt x="202569" y="278173"/>
                  <a:pt x="178199" y="256724"/>
                  <a:pt x="154200" y="256999"/>
                </a:cubicBezTo>
                <a:cubicBezTo>
                  <a:pt x="124892" y="255260"/>
                  <a:pt x="105417" y="281639"/>
                  <a:pt x="102800" y="308399"/>
                </a:cubicBezTo>
                <a:cubicBezTo>
                  <a:pt x="102436" y="332200"/>
                  <a:pt x="102291" y="359921"/>
                  <a:pt x="102800" y="411199"/>
                </a:cubicBezTo>
                <a:close/>
                <a:moveTo>
                  <a:pt x="4305655" y="205599"/>
                </a:moveTo>
                <a:cubicBezTo>
                  <a:pt x="4366088" y="210731"/>
                  <a:pt x="4402622" y="164560"/>
                  <a:pt x="4408455" y="102799"/>
                </a:cubicBezTo>
                <a:cubicBezTo>
                  <a:pt x="4401500" y="52769"/>
                  <a:pt x="4359442" y="13845"/>
                  <a:pt x="4305655" y="-1"/>
                </a:cubicBezTo>
                <a:cubicBezTo>
                  <a:pt x="4242808" y="-896"/>
                  <a:pt x="4191608" y="48532"/>
                  <a:pt x="4202855" y="102799"/>
                </a:cubicBezTo>
                <a:cubicBezTo>
                  <a:pt x="4204564" y="133306"/>
                  <a:pt x="4225869" y="153489"/>
                  <a:pt x="4254255" y="154199"/>
                </a:cubicBezTo>
                <a:cubicBezTo>
                  <a:pt x="4282758" y="154991"/>
                  <a:pt x="4308749" y="134063"/>
                  <a:pt x="4305655" y="102799"/>
                </a:cubicBezTo>
                <a:cubicBezTo>
                  <a:pt x="4303948" y="143123"/>
                  <a:pt x="4308039" y="170882"/>
                  <a:pt x="4305655" y="205599"/>
                </a:cubicBezTo>
                <a:close/>
              </a:path>
              <a:path w="4408455" h="1644795" fill="none" extrusionOk="0">
                <a:moveTo>
                  <a:pt x="0" y="308399"/>
                </a:moveTo>
                <a:cubicBezTo>
                  <a:pt x="2488" y="248693"/>
                  <a:pt x="54670" y="200924"/>
                  <a:pt x="102800" y="205599"/>
                </a:cubicBezTo>
                <a:cubicBezTo>
                  <a:pt x="240726" y="209251"/>
                  <a:pt x="466908" y="175861"/>
                  <a:pt x="704142" y="205599"/>
                </a:cubicBezTo>
                <a:cubicBezTo>
                  <a:pt x="941376" y="235337"/>
                  <a:pt x="1033475" y="178988"/>
                  <a:pt x="1346484" y="205599"/>
                </a:cubicBezTo>
                <a:cubicBezTo>
                  <a:pt x="1659493" y="232210"/>
                  <a:pt x="1723159" y="192011"/>
                  <a:pt x="2070827" y="205599"/>
                </a:cubicBezTo>
                <a:cubicBezTo>
                  <a:pt x="2418495" y="219187"/>
                  <a:pt x="2588336" y="205164"/>
                  <a:pt x="2795170" y="205599"/>
                </a:cubicBezTo>
                <a:cubicBezTo>
                  <a:pt x="3002004" y="206034"/>
                  <a:pt x="3187165" y="221854"/>
                  <a:pt x="3396512" y="205599"/>
                </a:cubicBezTo>
                <a:cubicBezTo>
                  <a:pt x="3605859" y="189344"/>
                  <a:pt x="3804281" y="166628"/>
                  <a:pt x="4202856" y="205599"/>
                </a:cubicBezTo>
                <a:cubicBezTo>
                  <a:pt x="4204908" y="178477"/>
                  <a:pt x="4207886" y="151170"/>
                  <a:pt x="4202856" y="102800"/>
                </a:cubicBezTo>
                <a:cubicBezTo>
                  <a:pt x="4201144" y="45041"/>
                  <a:pt x="4247484" y="-2133"/>
                  <a:pt x="4305656" y="0"/>
                </a:cubicBezTo>
                <a:cubicBezTo>
                  <a:pt x="4360107" y="11010"/>
                  <a:pt x="4397528" y="37479"/>
                  <a:pt x="4408456" y="102800"/>
                </a:cubicBezTo>
                <a:cubicBezTo>
                  <a:pt x="4383472" y="526162"/>
                  <a:pt x="4354105" y="949211"/>
                  <a:pt x="4408455" y="1336396"/>
                </a:cubicBezTo>
                <a:cubicBezTo>
                  <a:pt x="4410908" y="1382763"/>
                  <a:pt x="4364661" y="1440519"/>
                  <a:pt x="4305655" y="1439196"/>
                </a:cubicBezTo>
                <a:cubicBezTo>
                  <a:pt x="4064790" y="1455495"/>
                  <a:pt x="3875340" y="1469187"/>
                  <a:pt x="3704313" y="1439196"/>
                </a:cubicBezTo>
                <a:cubicBezTo>
                  <a:pt x="3533286" y="1409205"/>
                  <a:pt x="3382852" y="1420098"/>
                  <a:pt x="3143972" y="1439196"/>
                </a:cubicBezTo>
                <a:cubicBezTo>
                  <a:pt x="2905092" y="1458294"/>
                  <a:pt x="2741506" y="1424820"/>
                  <a:pt x="2501630" y="1439196"/>
                </a:cubicBezTo>
                <a:cubicBezTo>
                  <a:pt x="2261754" y="1453572"/>
                  <a:pt x="1991336" y="1456980"/>
                  <a:pt x="1818288" y="1439196"/>
                </a:cubicBezTo>
                <a:cubicBezTo>
                  <a:pt x="1645240" y="1421412"/>
                  <a:pt x="1393528" y="1412008"/>
                  <a:pt x="1257947" y="1439196"/>
                </a:cubicBezTo>
                <a:cubicBezTo>
                  <a:pt x="1122366" y="1466384"/>
                  <a:pt x="462185" y="1419155"/>
                  <a:pt x="205599" y="1439196"/>
                </a:cubicBezTo>
                <a:cubicBezTo>
                  <a:pt x="200940" y="1470624"/>
                  <a:pt x="209037" y="1506504"/>
                  <a:pt x="205599" y="1541995"/>
                </a:cubicBezTo>
                <a:cubicBezTo>
                  <a:pt x="199451" y="1601207"/>
                  <a:pt x="162974" y="1643192"/>
                  <a:pt x="102799" y="1644795"/>
                </a:cubicBezTo>
                <a:cubicBezTo>
                  <a:pt x="35692" y="1635189"/>
                  <a:pt x="12816" y="1600492"/>
                  <a:pt x="-1" y="1541995"/>
                </a:cubicBezTo>
                <a:cubicBezTo>
                  <a:pt x="45" y="1095508"/>
                  <a:pt x="-52563" y="632852"/>
                  <a:pt x="0" y="308399"/>
                </a:cubicBezTo>
                <a:close/>
                <a:moveTo>
                  <a:pt x="4202856" y="205599"/>
                </a:moveTo>
                <a:cubicBezTo>
                  <a:pt x="4229624" y="200517"/>
                  <a:pt x="4256147" y="206564"/>
                  <a:pt x="4305655" y="205599"/>
                </a:cubicBezTo>
                <a:cubicBezTo>
                  <a:pt x="4359733" y="203660"/>
                  <a:pt x="4405571" y="157480"/>
                  <a:pt x="4408455" y="102799"/>
                </a:cubicBezTo>
                <a:moveTo>
                  <a:pt x="4305655" y="205599"/>
                </a:moveTo>
                <a:cubicBezTo>
                  <a:pt x="4308710" y="165552"/>
                  <a:pt x="4304141" y="127616"/>
                  <a:pt x="4305655" y="102800"/>
                </a:cubicBezTo>
                <a:cubicBezTo>
                  <a:pt x="4306460" y="135637"/>
                  <a:pt x="4281375" y="154868"/>
                  <a:pt x="4254255" y="154200"/>
                </a:cubicBezTo>
                <a:cubicBezTo>
                  <a:pt x="4228322" y="158099"/>
                  <a:pt x="4209467" y="130769"/>
                  <a:pt x="4202855" y="102800"/>
                </a:cubicBezTo>
                <a:moveTo>
                  <a:pt x="102800" y="411199"/>
                </a:moveTo>
                <a:cubicBezTo>
                  <a:pt x="106573" y="390559"/>
                  <a:pt x="103795" y="334120"/>
                  <a:pt x="102800" y="308399"/>
                </a:cubicBezTo>
                <a:cubicBezTo>
                  <a:pt x="109057" y="279720"/>
                  <a:pt x="119415" y="254860"/>
                  <a:pt x="154200" y="256999"/>
                </a:cubicBezTo>
                <a:cubicBezTo>
                  <a:pt x="181604" y="257424"/>
                  <a:pt x="204002" y="278609"/>
                  <a:pt x="205600" y="308399"/>
                </a:cubicBezTo>
                <a:cubicBezTo>
                  <a:pt x="201593" y="377310"/>
                  <a:pt x="159483" y="409343"/>
                  <a:pt x="102800" y="411199"/>
                </a:cubicBezTo>
                <a:cubicBezTo>
                  <a:pt x="33962" y="409490"/>
                  <a:pt x="-5090" y="362150"/>
                  <a:pt x="0" y="308399"/>
                </a:cubicBezTo>
                <a:moveTo>
                  <a:pt x="205599" y="308399"/>
                </a:moveTo>
                <a:cubicBezTo>
                  <a:pt x="228438" y="475565"/>
                  <a:pt x="203943" y="611114"/>
                  <a:pt x="205599" y="851182"/>
                </a:cubicBezTo>
                <a:cubicBezTo>
                  <a:pt x="207255" y="1091250"/>
                  <a:pt x="193816" y="1305149"/>
                  <a:pt x="205599" y="1439196"/>
                </a:cubicBezTo>
              </a:path>
              <a:path w="4408455" h="1644795" fill="none" stroke="0" extrusionOk="0">
                <a:moveTo>
                  <a:pt x="0" y="308399"/>
                </a:moveTo>
                <a:cubicBezTo>
                  <a:pt x="718" y="254960"/>
                  <a:pt x="33914" y="209975"/>
                  <a:pt x="102800" y="205599"/>
                </a:cubicBezTo>
                <a:cubicBezTo>
                  <a:pt x="389983" y="209194"/>
                  <a:pt x="441732" y="191720"/>
                  <a:pt x="704142" y="205599"/>
                </a:cubicBezTo>
                <a:cubicBezTo>
                  <a:pt x="966552" y="219478"/>
                  <a:pt x="1020435" y="184846"/>
                  <a:pt x="1305483" y="205599"/>
                </a:cubicBezTo>
                <a:cubicBezTo>
                  <a:pt x="1590531" y="226352"/>
                  <a:pt x="1777305" y="222405"/>
                  <a:pt x="1906825" y="205599"/>
                </a:cubicBezTo>
                <a:cubicBezTo>
                  <a:pt x="2036345" y="188793"/>
                  <a:pt x="2280490" y="215763"/>
                  <a:pt x="2549167" y="205599"/>
                </a:cubicBezTo>
                <a:cubicBezTo>
                  <a:pt x="2817844" y="195435"/>
                  <a:pt x="3049446" y="228233"/>
                  <a:pt x="3232509" y="205599"/>
                </a:cubicBezTo>
                <a:cubicBezTo>
                  <a:pt x="3415572" y="182965"/>
                  <a:pt x="3841501" y="184402"/>
                  <a:pt x="4202856" y="205599"/>
                </a:cubicBezTo>
                <a:cubicBezTo>
                  <a:pt x="4203042" y="176517"/>
                  <a:pt x="4205799" y="135869"/>
                  <a:pt x="4202856" y="102800"/>
                </a:cubicBezTo>
                <a:cubicBezTo>
                  <a:pt x="4206362" y="52421"/>
                  <a:pt x="4256449" y="-6564"/>
                  <a:pt x="4305656" y="0"/>
                </a:cubicBezTo>
                <a:cubicBezTo>
                  <a:pt x="4367740" y="-11063"/>
                  <a:pt x="4412126" y="46148"/>
                  <a:pt x="4408456" y="102800"/>
                </a:cubicBezTo>
                <a:cubicBezTo>
                  <a:pt x="4421461" y="556685"/>
                  <a:pt x="4447513" y="894513"/>
                  <a:pt x="4408455" y="1336396"/>
                </a:cubicBezTo>
                <a:cubicBezTo>
                  <a:pt x="4420736" y="1392047"/>
                  <a:pt x="4362944" y="1434231"/>
                  <a:pt x="4305655" y="1439196"/>
                </a:cubicBezTo>
                <a:cubicBezTo>
                  <a:pt x="4123226" y="1458835"/>
                  <a:pt x="3996311" y="1446652"/>
                  <a:pt x="3745314" y="1439196"/>
                </a:cubicBezTo>
                <a:cubicBezTo>
                  <a:pt x="3494317" y="1431740"/>
                  <a:pt x="3330435" y="1416426"/>
                  <a:pt x="2979970" y="1439196"/>
                </a:cubicBezTo>
                <a:cubicBezTo>
                  <a:pt x="2629505" y="1461966"/>
                  <a:pt x="2617981" y="1430417"/>
                  <a:pt x="2378629" y="1439196"/>
                </a:cubicBezTo>
                <a:cubicBezTo>
                  <a:pt x="2139277" y="1447975"/>
                  <a:pt x="2039684" y="1427404"/>
                  <a:pt x="1818288" y="1439196"/>
                </a:cubicBezTo>
                <a:cubicBezTo>
                  <a:pt x="1596892" y="1450988"/>
                  <a:pt x="1468116" y="1430584"/>
                  <a:pt x="1257947" y="1439196"/>
                </a:cubicBezTo>
                <a:cubicBezTo>
                  <a:pt x="1047778" y="1447808"/>
                  <a:pt x="431715" y="1451770"/>
                  <a:pt x="205599" y="1439196"/>
                </a:cubicBezTo>
                <a:cubicBezTo>
                  <a:pt x="204840" y="1485533"/>
                  <a:pt x="208861" y="1495805"/>
                  <a:pt x="205599" y="1541995"/>
                </a:cubicBezTo>
                <a:cubicBezTo>
                  <a:pt x="214774" y="1588142"/>
                  <a:pt x="152144" y="1643051"/>
                  <a:pt x="102799" y="1644795"/>
                </a:cubicBezTo>
                <a:cubicBezTo>
                  <a:pt x="46429" y="1646918"/>
                  <a:pt x="-1210" y="1611653"/>
                  <a:pt x="-1" y="1541995"/>
                </a:cubicBezTo>
                <a:cubicBezTo>
                  <a:pt x="16899" y="1096544"/>
                  <a:pt x="10086" y="719923"/>
                  <a:pt x="0" y="308399"/>
                </a:cubicBezTo>
                <a:close/>
                <a:moveTo>
                  <a:pt x="4202856" y="205599"/>
                </a:moveTo>
                <a:cubicBezTo>
                  <a:pt x="4232895" y="210209"/>
                  <a:pt x="4257971" y="209470"/>
                  <a:pt x="4305655" y="205599"/>
                </a:cubicBezTo>
                <a:cubicBezTo>
                  <a:pt x="4357068" y="198520"/>
                  <a:pt x="4408355" y="172138"/>
                  <a:pt x="4408455" y="102799"/>
                </a:cubicBezTo>
                <a:moveTo>
                  <a:pt x="4305655" y="205599"/>
                </a:moveTo>
                <a:cubicBezTo>
                  <a:pt x="4301450" y="160262"/>
                  <a:pt x="4309637" y="131908"/>
                  <a:pt x="4305655" y="102800"/>
                </a:cubicBezTo>
                <a:cubicBezTo>
                  <a:pt x="4303488" y="131219"/>
                  <a:pt x="4280199" y="157495"/>
                  <a:pt x="4254255" y="154200"/>
                </a:cubicBezTo>
                <a:cubicBezTo>
                  <a:pt x="4229000" y="155632"/>
                  <a:pt x="4201931" y="130525"/>
                  <a:pt x="4202855" y="102800"/>
                </a:cubicBezTo>
                <a:moveTo>
                  <a:pt x="102800" y="411199"/>
                </a:moveTo>
                <a:cubicBezTo>
                  <a:pt x="98499" y="382466"/>
                  <a:pt x="102372" y="354641"/>
                  <a:pt x="102800" y="308399"/>
                </a:cubicBezTo>
                <a:cubicBezTo>
                  <a:pt x="106104" y="281268"/>
                  <a:pt x="123240" y="251497"/>
                  <a:pt x="154200" y="256999"/>
                </a:cubicBezTo>
                <a:cubicBezTo>
                  <a:pt x="183722" y="256395"/>
                  <a:pt x="204068" y="284070"/>
                  <a:pt x="205600" y="308399"/>
                </a:cubicBezTo>
                <a:cubicBezTo>
                  <a:pt x="208304" y="357606"/>
                  <a:pt x="165752" y="421884"/>
                  <a:pt x="102800" y="411199"/>
                </a:cubicBezTo>
                <a:cubicBezTo>
                  <a:pt x="50614" y="402638"/>
                  <a:pt x="2403" y="357806"/>
                  <a:pt x="0" y="308399"/>
                </a:cubicBezTo>
                <a:moveTo>
                  <a:pt x="205599" y="308399"/>
                </a:moveTo>
                <a:cubicBezTo>
                  <a:pt x="198386" y="532371"/>
                  <a:pt x="196320" y="737245"/>
                  <a:pt x="205599" y="873798"/>
                </a:cubicBezTo>
                <a:cubicBezTo>
                  <a:pt x="214878" y="1010351"/>
                  <a:pt x="216291" y="1185357"/>
                  <a:pt x="205599" y="1439196"/>
                </a:cubicBezTo>
              </a:path>
            </a:pathLst>
          </a:custGeom>
          <a:blipFill dpi="0" rotWithShape="1">
            <a:blip r:embed="rId10">
              <a:alphaModFix amt="50000"/>
            </a:blip>
            <a:srcRect/>
            <a:stretch>
              <a:fillRect/>
            </a:stretch>
          </a:blip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862403521">
                  <a:prstGeom prst="horizontalScrol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hr-HR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Francisco Franco </a:t>
            </a:r>
            <a:r>
              <a:rPr lang="hr-HR" sz="2400" b="0" dirty="0">
                <a:solidFill>
                  <a:schemeClr val="tx1"/>
                </a:solidFill>
                <a:effectLst/>
                <a:latin typeface="+mn-lt"/>
              </a:rPr>
              <a:t>diktatorski </a:t>
            </a:r>
            <a:endParaRPr lang="hr-HR" sz="2400" b="0" dirty="0" smtClean="0">
              <a:solidFill>
                <a:schemeClr val="tx1"/>
              </a:solidFill>
              <a:effectLst/>
              <a:latin typeface="+mn-lt"/>
            </a:endParaRPr>
          </a:p>
          <a:p>
            <a:pPr lvl="0" algn="ctr"/>
            <a:r>
              <a:rPr lang="hr-HR" sz="2400" b="0" dirty="0" smtClean="0">
                <a:solidFill>
                  <a:schemeClr val="tx1"/>
                </a:solidFill>
                <a:effectLst/>
                <a:latin typeface="+mn-lt"/>
              </a:rPr>
              <a:t>je </a:t>
            </a:r>
            <a:r>
              <a:rPr lang="hr-HR" sz="2400" b="0" dirty="0">
                <a:solidFill>
                  <a:schemeClr val="tx1"/>
                </a:solidFill>
                <a:effectLst/>
                <a:latin typeface="+mn-lt"/>
              </a:rPr>
              <a:t>vladao Španjolskom </a:t>
            </a:r>
            <a:endParaRPr lang="hr-HR" sz="2400" b="0" dirty="0" smtClean="0">
              <a:solidFill>
                <a:schemeClr val="tx1"/>
              </a:solidFill>
              <a:effectLst/>
              <a:latin typeface="+mn-lt"/>
            </a:endParaRPr>
          </a:p>
          <a:p>
            <a:pPr lvl="0" algn="ctr"/>
            <a:r>
              <a:rPr lang="hr-HR" sz="2400" b="0" dirty="0" smtClean="0">
                <a:solidFill>
                  <a:schemeClr val="tx1"/>
                </a:solidFill>
                <a:effectLst/>
                <a:latin typeface="+mn-lt"/>
              </a:rPr>
              <a:t>do </a:t>
            </a:r>
            <a:r>
              <a:rPr lang="hr-HR" sz="2400" b="0" dirty="0">
                <a:solidFill>
                  <a:schemeClr val="tx1"/>
                </a:solidFill>
                <a:effectLst/>
                <a:latin typeface="+mn-lt"/>
              </a:rPr>
              <a:t>smrti 1975. godine.</a:t>
            </a:r>
            <a:endParaRPr lang="en-US" sz="2400" b="0" dirty="0">
              <a:solidFill>
                <a:schemeClr val="tx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5525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1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xmlns="" id="{DC8A8EA9-5A18-43F0-AE27-E2B98AFB9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220737"/>
            <a:ext cx="6096000" cy="55581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ravokutnik: nakošeni 4">
            <a:extLst>
              <a:ext uri="{FF2B5EF4-FFF2-40B4-BE49-F238E27FC236}">
                <a16:creationId xmlns:a16="http://schemas.microsoft.com/office/drawing/2014/main" xmlns="" id="{99162A31-65A2-4EC0-AB51-08B4496D6109}"/>
              </a:ext>
            </a:extLst>
          </p:cNvPr>
          <p:cNvSpPr/>
          <p:nvPr/>
        </p:nvSpPr>
        <p:spPr>
          <a:xfrm>
            <a:off x="6598763" y="5099901"/>
            <a:ext cx="4703975" cy="1548353"/>
          </a:xfrm>
          <a:custGeom>
            <a:avLst/>
            <a:gdLst>
              <a:gd name="connsiteX0" fmla="*/ 193544 w 4703975"/>
              <a:gd name="connsiteY0" fmla="*/ 193544 h 1548353"/>
              <a:gd name="connsiteX1" fmla="*/ 723904 w 4703975"/>
              <a:gd name="connsiteY1" fmla="*/ 193544 h 1548353"/>
              <a:gd name="connsiteX2" fmla="*/ 1297434 w 4703975"/>
              <a:gd name="connsiteY2" fmla="*/ 193544 h 1548353"/>
              <a:gd name="connsiteX3" fmla="*/ 1914132 w 4703975"/>
              <a:gd name="connsiteY3" fmla="*/ 193544 h 1548353"/>
              <a:gd name="connsiteX4" fmla="*/ 2401323 w 4703975"/>
              <a:gd name="connsiteY4" fmla="*/ 193544 h 1548353"/>
              <a:gd name="connsiteX5" fmla="*/ 3061190 w 4703975"/>
              <a:gd name="connsiteY5" fmla="*/ 193544 h 1548353"/>
              <a:gd name="connsiteX6" fmla="*/ 3764226 w 4703975"/>
              <a:gd name="connsiteY6" fmla="*/ 193544 h 1548353"/>
              <a:gd name="connsiteX7" fmla="*/ 4510431 w 4703975"/>
              <a:gd name="connsiteY7" fmla="*/ 193544 h 1548353"/>
              <a:gd name="connsiteX8" fmla="*/ 4510431 w 4703975"/>
              <a:gd name="connsiteY8" fmla="*/ 739339 h 1548353"/>
              <a:gd name="connsiteX9" fmla="*/ 4510431 w 4703975"/>
              <a:gd name="connsiteY9" fmla="*/ 1354809 h 1548353"/>
              <a:gd name="connsiteX10" fmla="*/ 4023239 w 4703975"/>
              <a:gd name="connsiteY10" fmla="*/ 1354809 h 1548353"/>
              <a:gd name="connsiteX11" fmla="*/ 3449710 w 4703975"/>
              <a:gd name="connsiteY11" fmla="*/ 1354809 h 1548353"/>
              <a:gd name="connsiteX12" fmla="*/ 2919350 w 4703975"/>
              <a:gd name="connsiteY12" fmla="*/ 1354809 h 1548353"/>
              <a:gd name="connsiteX13" fmla="*/ 2216314 w 4703975"/>
              <a:gd name="connsiteY13" fmla="*/ 1354809 h 1548353"/>
              <a:gd name="connsiteX14" fmla="*/ 1729122 w 4703975"/>
              <a:gd name="connsiteY14" fmla="*/ 1354809 h 1548353"/>
              <a:gd name="connsiteX15" fmla="*/ 1069255 w 4703975"/>
              <a:gd name="connsiteY15" fmla="*/ 1354809 h 1548353"/>
              <a:gd name="connsiteX16" fmla="*/ 193544 w 4703975"/>
              <a:gd name="connsiteY16" fmla="*/ 1354809 h 1548353"/>
              <a:gd name="connsiteX17" fmla="*/ 193544 w 4703975"/>
              <a:gd name="connsiteY17" fmla="*/ 785789 h 1548353"/>
              <a:gd name="connsiteX18" fmla="*/ 193544 w 4703975"/>
              <a:gd name="connsiteY18" fmla="*/ 193544 h 1548353"/>
              <a:gd name="connsiteX0" fmla="*/ 0 w 4703975"/>
              <a:gd name="connsiteY0" fmla="*/ 0 h 1548353"/>
              <a:gd name="connsiteX1" fmla="*/ 719036 w 4703975"/>
              <a:gd name="connsiteY1" fmla="*/ 0 h 1548353"/>
              <a:gd name="connsiteX2" fmla="*/ 1343993 w 4703975"/>
              <a:gd name="connsiteY2" fmla="*/ 0 h 1548353"/>
              <a:gd name="connsiteX3" fmla="*/ 2110069 w 4703975"/>
              <a:gd name="connsiteY3" fmla="*/ 0 h 1548353"/>
              <a:gd name="connsiteX4" fmla="*/ 2829105 w 4703975"/>
              <a:gd name="connsiteY4" fmla="*/ 0 h 1548353"/>
              <a:gd name="connsiteX5" fmla="*/ 3454062 w 4703975"/>
              <a:gd name="connsiteY5" fmla="*/ 0 h 1548353"/>
              <a:gd name="connsiteX6" fmla="*/ 4703975 w 4703975"/>
              <a:gd name="connsiteY6" fmla="*/ 0 h 1548353"/>
              <a:gd name="connsiteX7" fmla="*/ 4510431 w 4703975"/>
              <a:gd name="connsiteY7" fmla="*/ 193544 h 1548353"/>
              <a:gd name="connsiteX8" fmla="*/ 3980071 w 4703975"/>
              <a:gd name="connsiteY8" fmla="*/ 193544 h 1548353"/>
              <a:gd name="connsiteX9" fmla="*/ 3363372 w 4703975"/>
              <a:gd name="connsiteY9" fmla="*/ 193544 h 1548353"/>
              <a:gd name="connsiteX10" fmla="*/ 2703505 w 4703975"/>
              <a:gd name="connsiteY10" fmla="*/ 193544 h 1548353"/>
              <a:gd name="connsiteX11" fmla="*/ 2043638 w 4703975"/>
              <a:gd name="connsiteY11" fmla="*/ 193544 h 1548353"/>
              <a:gd name="connsiteX12" fmla="*/ 1383771 w 4703975"/>
              <a:gd name="connsiteY12" fmla="*/ 193544 h 1548353"/>
              <a:gd name="connsiteX13" fmla="*/ 810242 w 4703975"/>
              <a:gd name="connsiteY13" fmla="*/ 193544 h 1548353"/>
              <a:gd name="connsiteX14" fmla="*/ 193544 w 4703975"/>
              <a:gd name="connsiteY14" fmla="*/ 193544 h 1548353"/>
              <a:gd name="connsiteX15" fmla="*/ 0 w 4703975"/>
              <a:gd name="connsiteY15" fmla="*/ 0 h 1548353"/>
              <a:gd name="connsiteX0" fmla="*/ 0 w 4703975"/>
              <a:gd name="connsiteY0" fmla="*/ 1548353 h 1548353"/>
              <a:gd name="connsiteX1" fmla="*/ 193544 w 4703975"/>
              <a:gd name="connsiteY1" fmla="*/ 1354809 h 1548353"/>
              <a:gd name="connsiteX2" fmla="*/ 853411 w 4703975"/>
              <a:gd name="connsiteY2" fmla="*/ 1354809 h 1548353"/>
              <a:gd name="connsiteX3" fmla="*/ 1340603 w 4703975"/>
              <a:gd name="connsiteY3" fmla="*/ 1354809 h 1548353"/>
              <a:gd name="connsiteX4" fmla="*/ 1870963 w 4703975"/>
              <a:gd name="connsiteY4" fmla="*/ 1354809 h 1548353"/>
              <a:gd name="connsiteX5" fmla="*/ 2487661 w 4703975"/>
              <a:gd name="connsiteY5" fmla="*/ 1354809 h 1548353"/>
              <a:gd name="connsiteX6" fmla="*/ 3147528 w 4703975"/>
              <a:gd name="connsiteY6" fmla="*/ 1354809 h 1548353"/>
              <a:gd name="connsiteX7" fmla="*/ 3850564 w 4703975"/>
              <a:gd name="connsiteY7" fmla="*/ 1354809 h 1548353"/>
              <a:gd name="connsiteX8" fmla="*/ 4510431 w 4703975"/>
              <a:gd name="connsiteY8" fmla="*/ 1354809 h 1548353"/>
              <a:gd name="connsiteX9" fmla="*/ 4703975 w 4703975"/>
              <a:gd name="connsiteY9" fmla="*/ 1548353 h 1548353"/>
              <a:gd name="connsiteX10" fmla="*/ 4126058 w 4703975"/>
              <a:gd name="connsiteY10" fmla="*/ 1548353 h 1548353"/>
              <a:gd name="connsiteX11" fmla="*/ 3407022 w 4703975"/>
              <a:gd name="connsiteY11" fmla="*/ 1548353 h 1548353"/>
              <a:gd name="connsiteX12" fmla="*/ 2640946 w 4703975"/>
              <a:gd name="connsiteY12" fmla="*/ 1548353 h 1548353"/>
              <a:gd name="connsiteX13" fmla="*/ 2063029 w 4703975"/>
              <a:gd name="connsiteY13" fmla="*/ 1548353 h 1548353"/>
              <a:gd name="connsiteX14" fmla="*/ 1532152 w 4703975"/>
              <a:gd name="connsiteY14" fmla="*/ 1548353 h 1548353"/>
              <a:gd name="connsiteX15" fmla="*/ 813116 w 4703975"/>
              <a:gd name="connsiteY15" fmla="*/ 1548353 h 1548353"/>
              <a:gd name="connsiteX16" fmla="*/ 0 w 4703975"/>
              <a:gd name="connsiteY16" fmla="*/ 1548353 h 1548353"/>
              <a:gd name="connsiteX0" fmla="*/ 0 w 4703975"/>
              <a:gd name="connsiteY0" fmla="*/ 0 h 1548353"/>
              <a:gd name="connsiteX1" fmla="*/ 193544 w 4703975"/>
              <a:gd name="connsiteY1" fmla="*/ 193544 h 1548353"/>
              <a:gd name="connsiteX2" fmla="*/ 193544 w 4703975"/>
              <a:gd name="connsiteY2" fmla="*/ 797402 h 1548353"/>
              <a:gd name="connsiteX3" fmla="*/ 193544 w 4703975"/>
              <a:gd name="connsiteY3" fmla="*/ 1354809 h 1548353"/>
              <a:gd name="connsiteX4" fmla="*/ 0 w 4703975"/>
              <a:gd name="connsiteY4" fmla="*/ 1548353 h 1548353"/>
              <a:gd name="connsiteX5" fmla="*/ 0 w 4703975"/>
              <a:gd name="connsiteY5" fmla="*/ 1078686 h 1548353"/>
              <a:gd name="connsiteX6" fmla="*/ 0 w 4703975"/>
              <a:gd name="connsiteY6" fmla="*/ 547085 h 1548353"/>
              <a:gd name="connsiteX7" fmla="*/ 0 w 4703975"/>
              <a:gd name="connsiteY7" fmla="*/ 0 h 1548353"/>
              <a:gd name="connsiteX0" fmla="*/ 4703975 w 4703975"/>
              <a:gd name="connsiteY0" fmla="*/ 0 h 1548353"/>
              <a:gd name="connsiteX1" fmla="*/ 4703975 w 4703975"/>
              <a:gd name="connsiteY1" fmla="*/ 500634 h 1548353"/>
              <a:gd name="connsiteX2" fmla="*/ 4703975 w 4703975"/>
              <a:gd name="connsiteY2" fmla="*/ 1001268 h 1548353"/>
              <a:gd name="connsiteX3" fmla="*/ 4703975 w 4703975"/>
              <a:gd name="connsiteY3" fmla="*/ 1548353 h 1548353"/>
              <a:gd name="connsiteX4" fmla="*/ 4510431 w 4703975"/>
              <a:gd name="connsiteY4" fmla="*/ 1354809 h 1548353"/>
              <a:gd name="connsiteX5" fmla="*/ 4510431 w 4703975"/>
              <a:gd name="connsiteY5" fmla="*/ 785789 h 1548353"/>
              <a:gd name="connsiteX6" fmla="*/ 4510431 w 4703975"/>
              <a:gd name="connsiteY6" fmla="*/ 193544 h 1548353"/>
              <a:gd name="connsiteX7" fmla="*/ 4703975 w 4703975"/>
              <a:gd name="connsiteY7" fmla="*/ 0 h 1548353"/>
              <a:gd name="connsiteX0" fmla="*/ 0 w 4703975"/>
              <a:gd name="connsiteY0" fmla="*/ 0 h 1548353"/>
              <a:gd name="connsiteX1" fmla="*/ 530877 w 4703975"/>
              <a:gd name="connsiteY1" fmla="*/ 0 h 1548353"/>
              <a:gd name="connsiteX2" fmla="*/ 1202874 w 4703975"/>
              <a:gd name="connsiteY2" fmla="*/ 0 h 1548353"/>
              <a:gd name="connsiteX3" fmla="*/ 1874870 w 4703975"/>
              <a:gd name="connsiteY3" fmla="*/ 0 h 1548353"/>
              <a:gd name="connsiteX4" fmla="*/ 2546866 w 4703975"/>
              <a:gd name="connsiteY4" fmla="*/ 0 h 1548353"/>
              <a:gd name="connsiteX5" fmla="*/ 3077744 w 4703975"/>
              <a:gd name="connsiteY5" fmla="*/ 0 h 1548353"/>
              <a:gd name="connsiteX6" fmla="*/ 3655661 w 4703975"/>
              <a:gd name="connsiteY6" fmla="*/ 0 h 1548353"/>
              <a:gd name="connsiteX7" fmla="*/ 4703975 w 4703975"/>
              <a:gd name="connsiteY7" fmla="*/ 0 h 1548353"/>
              <a:gd name="connsiteX8" fmla="*/ 4703975 w 4703975"/>
              <a:gd name="connsiteY8" fmla="*/ 500634 h 1548353"/>
              <a:gd name="connsiteX9" fmla="*/ 4703975 w 4703975"/>
              <a:gd name="connsiteY9" fmla="*/ 1016752 h 1548353"/>
              <a:gd name="connsiteX10" fmla="*/ 4703975 w 4703975"/>
              <a:gd name="connsiteY10" fmla="*/ 1548353 h 1548353"/>
              <a:gd name="connsiteX11" fmla="*/ 4031979 w 4703975"/>
              <a:gd name="connsiteY11" fmla="*/ 1548353 h 1548353"/>
              <a:gd name="connsiteX12" fmla="*/ 3312942 w 4703975"/>
              <a:gd name="connsiteY12" fmla="*/ 1548353 h 1548353"/>
              <a:gd name="connsiteX13" fmla="*/ 2546866 w 4703975"/>
              <a:gd name="connsiteY13" fmla="*/ 1548353 h 1548353"/>
              <a:gd name="connsiteX14" fmla="*/ 1874870 w 4703975"/>
              <a:gd name="connsiteY14" fmla="*/ 1548353 h 1548353"/>
              <a:gd name="connsiteX15" fmla="*/ 1155834 w 4703975"/>
              <a:gd name="connsiteY15" fmla="*/ 1548353 h 1548353"/>
              <a:gd name="connsiteX16" fmla="*/ 0 w 4703975"/>
              <a:gd name="connsiteY16" fmla="*/ 1548353 h 1548353"/>
              <a:gd name="connsiteX17" fmla="*/ 0 w 4703975"/>
              <a:gd name="connsiteY17" fmla="*/ 1032235 h 1548353"/>
              <a:gd name="connsiteX18" fmla="*/ 0 w 4703975"/>
              <a:gd name="connsiteY18" fmla="*/ 516118 h 1548353"/>
              <a:gd name="connsiteX19" fmla="*/ 0 w 4703975"/>
              <a:gd name="connsiteY19" fmla="*/ 0 h 1548353"/>
              <a:gd name="connsiteX20" fmla="*/ 193544 w 4703975"/>
              <a:gd name="connsiteY20" fmla="*/ 193544 h 1548353"/>
              <a:gd name="connsiteX21" fmla="*/ 853411 w 4703975"/>
              <a:gd name="connsiteY21" fmla="*/ 193544 h 1548353"/>
              <a:gd name="connsiteX22" fmla="*/ 1383771 w 4703975"/>
              <a:gd name="connsiteY22" fmla="*/ 193544 h 1548353"/>
              <a:gd name="connsiteX23" fmla="*/ 1914132 w 4703975"/>
              <a:gd name="connsiteY23" fmla="*/ 193544 h 1548353"/>
              <a:gd name="connsiteX24" fmla="*/ 2487661 w 4703975"/>
              <a:gd name="connsiteY24" fmla="*/ 193544 h 1548353"/>
              <a:gd name="connsiteX25" fmla="*/ 2974853 w 4703975"/>
              <a:gd name="connsiteY25" fmla="*/ 193544 h 1548353"/>
              <a:gd name="connsiteX26" fmla="*/ 3548382 w 4703975"/>
              <a:gd name="connsiteY26" fmla="*/ 193544 h 1548353"/>
              <a:gd name="connsiteX27" fmla="*/ 4510431 w 4703975"/>
              <a:gd name="connsiteY27" fmla="*/ 193544 h 1548353"/>
              <a:gd name="connsiteX28" fmla="*/ 4510431 w 4703975"/>
              <a:gd name="connsiteY28" fmla="*/ 739339 h 1548353"/>
              <a:gd name="connsiteX29" fmla="*/ 4510431 w 4703975"/>
              <a:gd name="connsiteY29" fmla="*/ 1354809 h 1548353"/>
              <a:gd name="connsiteX30" fmla="*/ 3850564 w 4703975"/>
              <a:gd name="connsiteY30" fmla="*/ 1354809 h 1548353"/>
              <a:gd name="connsiteX31" fmla="*/ 3363372 w 4703975"/>
              <a:gd name="connsiteY31" fmla="*/ 1354809 h 1548353"/>
              <a:gd name="connsiteX32" fmla="*/ 2876181 w 4703975"/>
              <a:gd name="connsiteY32" fmla="*/ 1354809 h 1548353"/>
              <a:gd name="connsiteX33" fmla="*/ 2259483 w 4703975"/>
              <a:gd name="connsiteY33" fmla="*/ 1354809 h 1548353"/>
              <a:gd name="connsiteX34" fmla="*/ 1772291 w 4703975"/>
              <a:gd name="connsiteY34" fmla="*/ 1354809 h 1548353"/>
              <a:gd name="connsiteX35" fmla="*/ 1198762 w 4703975"/>
              <a:gd name="connsiteY35" fmla="*/ 1354809 h 1548353"/>
              <a:gd name="connsiteX36" fmla="*/ 193544 w 4703975"/>
              <a:gd name="connsiteY36" fmla="*/ 1354809 h 1548353"/>
              <a:gd name="connsiteX37" fmla="*/ 193544 w 4703975"/>
              <a:gd name="connsiteY37" fmla="*/ 750951 h 1548353"/>
              <a:gd name="connsiteX38" fmla="*/ 193544 w 4703975"/>
              <a:gd name="connsiteY38" fmla="*/ 193544 h 1548353"/>
              <a:gd name="connsiteX39" fmla="*/ 0 w 4703975"/>
              <a:gd name="connsiteY39" fmla="*/ 0 h 1548353"/>
              <a:gd name="connsiteX40" fmla="*/ 193544 w 4703975"/>
              <a:gd name="connsiteY40" fmla="*/ 193544 h 1548353"/>
              <a:gd name="connsiteX41" fmla="*/ 0 w 4703975"/>
              <a:gd name="connsiteY41" fmla="*/ 1548353 h 1548353"/>
              <a:gd name="connsiteX42" fmla="*/ 193544 w 4703975"/>
              <a:gd name="connsiteY42" fmla="*/ 1354809 h 1548353"/>
              <a:gd name="connsiteX43" fmla="*/ 4703975 w 4703975"/>
              <a:gd name="connsiteY43" fmla="*/ 0 h 1548353"/>
              <a:gd name="connsiteX44" fmla="*/ 4510431 w 4703975"/>
              <a:gd name="connsiteY44" fmla="*/ 193544 h 1548353"/>
              <a:gd name="connsiteX45" fmla="*/ 4703975 w 4703975"/>
              <a:gd name="connsiteY45" fmla="*/ 1548353 h 1548353"/>
              <a:gd name="connsiteX46" fmla="*/ 4510431 w 4703975"/>
              <a:gd name="connsiteY46" fmla="*/ 1354809 h 154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4703975" h="1548353" stroke="0" extrusionOk="0">
                <a:moveTo>
                  <a:pt x="193544" y="193544"/>
                </a:moveTo>
                <a:cubicBezTo>
                  <a:pt x="323607" y="170401"/>
                  <a:pt x="496748" y="181833"/>
                  <a:pt x="723904" y="193544"/>
                </a:cubicBezTo>
                <a:cubicBezTo>
                  <a:pt x="951060" y="205255"/>
                  <a:pt x="1179472" y="194802"/>
                  <a:pt x="1297434" y="193544"/>
                </a:cubicBezTo>
                <a:cubicBezTo>
                  <a:pt x="1415396" y="192287"/>
                  <a:pt x="1615357" y="197563"/>
                  <a:pt x="1914132" y="193544"/>
                </a:cubicBezTo>
                <a:cubicBezTo>
                  <a:pt x="2212907" y="189525"/>
                  <a:pt x="2220385" y="199152"/>
                  <a:pt x="2401323" y="193544"/>
                </a:cubicBezTo>
                <a:cubicBezTo>
                  <a:pt x="2582261" y="187936"/>
                  <a:pt x="2832449" y="200188"/>
                  <a:pt x="3061190" y="193544"/>
                </a:cubicBezTo>
                <a:cubicBezTo>
                  <a:pt x="3289931" y="186900"/>
                  <a:pt x="3522867" y="210453"/>
                  <a:pt x="3764226" y="193544"/>
                </a:cubicBezTo>
                <a:cubicBezTo>
                  <a:pt x="4005585" y="176635"/>
                  <a:pt x="4195278" y="217543"/>
                  <a:pt x="4510431" y="193544"/>
                </a:cubicBezTo>
                <a:cubicBezTo>
                  <a:pt x="4496431" y="373776"/>
                  <a:pt x="4517517" y="568178"/>
                  <a:pt x="4510431" y="739339"/>
                </a:cubicBezTo>
                <a:cubicBezTo>
                  <a:pt x="4503345" y="910500"/>
                  <a:pt x="4490443" y="1175435"/>
                  <a:pt x="4510431" y="1354809"/>
                </a:cubicBezTo>
                <a:cubicBezTo>
                  <a:pt x="4348641" y="1335261"/>
                  <a:pt x="4258707" y="1375529"/>
                  <a:pt x="4023239" y="1354809"/>
                </a:cubicBezTo>
                <a:cubicBezTo>
                  <a:pt x="3787771" y="1334089"/>
                  <a:pt x="3711212" y="1348226"/>
                  <a:pt x="3449710" y="1354809"/>
                </a:cubicBezTo>
                <a:cubicBezTo>
                  <a:pt x="3188208" y="1361392"/>
                  <a:pt x="3047220" y="1376127"/>
                  <a:pt x="2919350" y="1354809"/>
                </a:cubicBezTo>
                <a:cubicBezTo>
                  <a:pt x="2791480" y="1333491"/>
                  <a:pt x="2515989" y="1383320"/>
                  <a:pt x="2216314" y="1354809"/>
                </a:cubicBezTo>
                <a:cubicBezTo>
                  <a:pt x="1916639" y="1326298"/>
                  <a:pt x="1948828" y="1370074"/>
                  <a:pt x="1729122" y="1354809"/>
                </a:cubicBezTo>
                <a:cubicBezTo>
                  <a:pt x="1509416" y="1339544"/>
                  <a:pt x="1387620" y="1340654"/>
                  <a:pt x="1069255" y="1354809"/>
                </a:cubicBezTo>
                <a:cubicBezTo>
                  <a:pt x="750890" y="1368964"/>
                  <a:pt x="393498" y="1357603"/>
                  <a:pt x="193544" y="1354809"/>
                </a:cubicBezTo>
                <a:cubicBezTo>
                  <a:pt x="181649" y="1088886"/>
                  <a:pt x="186763" y="910923"/>
                  <a:pt x="193544" y="785789"/>
                </a:cubicBezTo>
                <a:cubicBezTo>
                  <a:pt x="200325" y="660655"/>
                  <a:pt x="207434" y="316625"/>
                  <a:pt x="193544" y="193544"/>
                </a:cubicBezTo>
                <a:close/>
              </a:path>
              <a:path w="4703975" h="1548353" fill="lightenLess" stroke="0" extrusionOk="0">
                <a:moveTo>
                  <a:pt x="0" y="0"/>
                </a:moveTo>
                <a:cubicBezTo>
                  <a:pt x="328295" y="-31413"/>
                  <a:pt x="522125" y="21036"/>
                  <a:pt x="719036" y="0"/>
                </a:cubicBezTo>
                <a:cubicBezTo>
                  <a:pt x="915947" y="-21036"/>
                  <a:pt x="1056125" y="-14134"/>
                  <a:pt x="1343993" y="0"/>
                </a:cubicBezTo>
                <a:cubicBezTo>
                  <a:pt x="1631861" y="14134"/>
                  <a:pt x="1732810" y="-12534"/>
                  <a:pt x="2110069" y="0"/>
                </a:cubicBezTo>
                <a:cubicBezTo>
                  <a:pt x="2487328" y="12534"/>
                  <a:pt x="2679531" y="32829"/>
                  <a:pt x="2829105" y="0"/>
                </a:cubicBezTo>
                <a:cubicBezTo>
                  <a:pt x="2978679" y="-32829"/>
                  <a:pt x="3310724" y="14961"/>
                  <a:pt x="3454062" y="0"/>
                </a:cubicBezTo>
                <a:cubicBezTo>
                  <a:pt x="3597400" y="-14961"/>
                  <a:pt x="4167710" y="49937"/>
                  <a:pt x="4703975" y="0"/>
                </a:cubicBezTo>
                <a:cubicBezTo>
                  <a:pt x="4623809" y="98774"/>
                  <a:pt x="4556206" y="134774"/>
                  <a:pt x="4510431" y="193544"/>
                </a:cubicBezTo>
                <a:cubicBezTo>
                  <a:pt x="4250124" y="185963"/>
                  <a:pt x="4093359" y="217432"/>
                  <a:pt x="3980071" y="193544"/>
                </a:cubicBezTo>
                <a:cubicBezTo>
                  <a:pt x="3866783" y="169656"/>
                  <a:pt x="3609174" y="213553"/>
                  <a:pt x="3363372" y="193544"/>
                </a:cubicBezTo>
                <a:cubicBezTo>
                  <a:pt x="3117570" y="173535"/>
                  <a:pt x="2964921" y="162216"/>
                  <a:pt x="2703505" y="193544"/>
                </a:cubicBezTo>
                <a:cubicBezTo>
                  <a:pt x="2442089" y="224872"/>
                  <a:pt x="2310072" y="208980"/>
                  <a:pt x="2043638" y="193544"/>
                </a:cubicBezTo>
                <a:cubicBezTo>
                  <a:pt x="1777204" y="178108"/>
                  <a:pt x="1558631" y="203106"/>
                  <a:pt x="1383771" y="193544"/>
                </a:cubicBezTo>
                <a:cubicBezTo>
                  <a:pt x="1208911" y="183982"/>
                  <a:pt x="1026362" y="209782"/>
                  <a:pt x="810242" y="193544"/>
                </a:cubicBezTo>
                <a:cubicBezTo>
                  <a:pt x="594122" y="177306"/>
                  <a:pt x="387564" y="180209"/>
                  <a:pt x="193544" y="193544"/>
                </a:cubicBezTo>
                <a:cubicBezTo>
                  <a:pt x="129741" y="129144"/>
                  <a:pt x="49988" y="52250"/>
                  <a:pt x="0" y="0"/>
                </a:cubicBezTo>
                <a:close/>
              </a:path>
              <a:path w="4703975" h="1548353" fill="darkenLess" stroke="0" extrusionOk="0">
                <a:moveTo>
                  <a:pt x="0" y="1548353"/>
                </a:moveTo>
                <a:cubicBezTo>
                  <a:pt x="74586" y="1459100"/>
                  <a:pt x="154678" y="1396658"/>
                  <a:pt x="193544" y="1354809"/>
                </a:cubicBezTo>
                <a:cubicBezTo>
                  <a:pt x="365344" y="1323634"/>
                  <a:pt x="701122" y="1368909"/>
                  <a:pt x="853411" y="1354809"/>
                </a:cubicBezTo>
                <a:cubicBezTo>
                  <a:pt x="1005700" y="1340709"/>
                  <a:pt x="1216085" y="1346844"/>
                  <a:pt x="1340603" y="1354809"/>
                </a:cubicBezTo>
                <a:cubicBezTo>
                  <a:pt x="1465121" y="1362774"/>
                  <a:pt x="1636213" y="1345875"/>
                  <a:pt x="1870963" y="1354809"/>
                </a:cubicBezTo>
                <a:cubicBezTo>
                  <a:pt x="2105713" y="1363743"/>
                  <a:pt x="2232136" y="1373381"/>
                  <a:pt x="2487661" y="1354809"/>
                </a:cubicBezTo>
                <a:cubicBezTo>
                  <a:pt x="2743186" y="1336237"/>
                  <a:pt x="2943853" y="1325045"/>
                  <a:pt x="3147528" y="1354809"/>
                </a:cubicBezTo>
                <a:cubicBezTo>
                  <a:pt x="3351203" y="1384573"/>
                  <a:pt x="3501072" y="1344648"/>
                  <a:pt x="3850564" y="1354809"/>
                </a:cubicBezTo>
                <a:cubicBezTo>
                  <a:pt x="4200056" y="1364970"/>
                  <a:pt x="4269161" y="1340633"/>
                  <a:pt x="4510431" y="1354809"/>
                </a:cubicBezTo>
                <a:cubicBezTo>
                  <a:pt x="4574014" y="1406471"/>
                  <a:pt x="4670546" y="1497578"/>
                  <a:pt x="4703975" y="1548353"/>
                </a:cubicBezTo>
                <a:cubicBezTo>
                  <a:pt x="4493859" y="1541527"/>
                  <a:pt x="4359357" y="1547464"/>
                  <a:pt x="4126058" y="1548353"/>
                </a:cubicBezTo>
                <a:cubicBezTo>
                  <a:pt x="3892759" y="1549242"/>
                  <a:pt x="3634957" y="1559575"/>
                  <a:pt x="3407022" y="1548353"/>
                </a:cubicBezTo>
                <a:cubicBezTo>
                  <a:pt x="3179087" y="1537131"/>
                  <a:pt x="2929057" y="1572595"/>
                  <a:pt x="2640946" y="1548353"/>
                </a:cubicBezTo>
                <a:cubicBezTo>
                  <a:pt x="2352835" y="1524111"/>
                  <a:pt x="2340841" y="1575978"/>
                  <a:pt x="2063029" y="1548353"/>
                </a:cubicBezTo>
                <a:cubicBezTo>
                  <a:pt x="1785217" y="1520728"/>
                  <a:pt x="1791449" y="1557852"/>
                  <a:pt x="1532152" y="1548353"/>
                </a:cubicBezTo>
                <a:cubicBezTo>
                  <a:pt x="1272855" y="1538854"/>
                  <a:pt x="1125308" y="1527065"/>
                  <a:pt x="813116" y="1548353"/>
                </a:cubicBezTo>
                <a:cubicBezTo>
                  <a:pt x="500924" y="1569641"/>
                  <a:pt x="306708" y="1568281"/>
                  <a:pt x="0" y="1548353"/>
                </a:cubicBezTo>
                <a:close/>
              </a:path>
              <a:path w="4703975" h="1548353" fill="lighten" stroke="0" extrusionOk="0">
                <a:moveTo>
                  <a:pt x="0" y="0"/>
                </a:moveTo>
                <a:cubicBezTo>
                  <a:pt x="49559" y="36637"/>
                  <a:pt x="125250" y="139216"/>
                  <a:pt x="193544" y="193544"/>
                </a:cubicBezTo>
                <a:cubicBezTo>
                  <a:pt x="189321" y="325995"/>
                  <a:pt x="218316" y="547248"/>
                  <a:pt x="193544" y="797402"/>
                </a:cubicBezTo>
                <a:cubicBezTo>
                  <a:pt x="168772" y="1047556"/>
                  <a:pt x="188661" y="1174968"/>
                  <a:pt x="193544" y="1354809"/>
                </a:cubicBezTo>
                <a:cubicBezTo>
                  <a:pt x="137296" y="1400038"/>
                  <a:pt x="50855" y="1498983"/>
                  <a:pt x="0" y="1548353"/>
                </a:cubicBezTo>
                <a:cubicBezTo>
                  <a:pt x="8421" y="1365963"/>
                  <a:pt x="16363" y="1204552"/>
                  <a:pt x="0" y="1078686"/>
                </a:cubicBezTo>
                <a:cubicBezTo>
                  <a:pt x="-16363" y="952820"/>
                  <a:pt x="3154" y="694773"/>
                  <a:pt x="0" y="547085"/>
                </a:cubicBezTo>
                <a:cubicBezTo>
                  <a:pt x="-3154" y="399397"/>
                  <a:pt x="9762" y="189520"/>
                  <a:pt x="0" y="0"/>
                </a:cubicBezTo>
                <a:close/>
              </a:path>
              <a:path w="4703975" h="1548353" fill="darken" stroke="0" extrusionOk="0">
                <a:moveTo>
                  <a:pt x="4703975" y="0"/>
                </a:moveTo>
                <a:cubicBezTo>
                  <a:pt x="4714763" y="181679"/>
                  <a:pt x="4723314" y="376692"/>
                  <a:pt x="4703975" y="500634"/>
                </a:cubicBezTo>
                <a:cubicBezTo>
                  <a:pt x="4684636" y="624576"/>
                  <a:pt x="4724055" y="797034"/>
                  <a:pt x="4703975" y="1001268"/>
                </a:cubicBezTo>
                <a:cubicBezTo>
                  <a:pt x="4683895" y="1205502"/>
                  <a:pt x="4727279" y="1429388"/>
                  <a:pt x="4703975" y="1548353"/>
                </a:cubicBezTo>
                <a:cubicBezTo>
                  <a:pt x="4611292" y="1474170"/>
                  <a:pt x="4594803" y="1450238"/>
                  <a:pt x="4510431" y="1354809"/>
                </a:cubicBezTo>
                <a:cubicBezTo>
                  <a:pt x="4528498" y="1074662"/>
                  <a:pt x="4533409" y="978713"/>
                  <a:pt x="4510431" y="785789"/>
                </a:cubicBezTo>
                <a:cubicBezTo>
                  <a:pt x="4487453" y="592865"/>
                  <a:pt x="4501623" y="474232"/>
                  <a:pt x="4510431" y="193544"/>
                </a:cubicBezTo>
                <a:cubicBezTo>
                  <a:pt x="4592109" y="115010"/>
                  <a:pt x="4639502" y="48796"/>
                  <a:pt x="4703975" y="0"/>
                </a:cubicBezTo>
                <a:close/>
              </a:path>
              <a:path w="4703975" h="1548353" fill="none" extrusionOk="0">
                <a:moveTo>
                  <a:pt x="0" y="0"/>
                </a:moveTo>
                <a:cubicBezTo>
                  <a:pt x="178900" y="-7008"/>
                  <a:pt x="415697" y="3458"/>
                  <a:pt x="530877" y="0"/>
                </a:cubicBezTo>
                <a:cubicBezTo>
                  <a:pt x="646057" y="-3458"/>
                  <a:pt x="990620" y="-11890"/>
                  <a:pt x="1202874" y="0"/>
                </a:cubicBezTo>
                <a:cubicBezTo>
                  <a:pt x="1415128" y="11890"/>
                  <a:pt x="1642268" y="741"/>
                  <a:pt x="1874870" y="0"/>
                </a:cubicBezTo>
                <a:cubicBezTo>
                  <a:pt x="2107472" y="-741"/>
                  <a:pt x="2344758" y="10016"/>
                  <a:pt x="2546866" y="0"/>
                </a:cubicBezTo>
                <a:cubicBezTo>
                  <a:pt x="2748974" y="-10016"/>
                  <a:pt x="2883650" y="-21385"/>
                  <a:pt x="3077744" y="0"/>
                </a:cubicBezTo>
                <a:cubicBezTo>
                  <a:pt x="3271838" y="21385"/>
                  <a:pt x="3454644" y="22175"/>
                  <a:pt x="3655661" y="0"/>
                </a:cubicBezTo>
                <a:cubicBezTo>
                  <a:pt x="3856678" y="-22175"/>
                  <a:pt x="4425723" y="23487"/>
                  <a:pt x="4703975" y="0"/>
                </a:cubicBezTo>
                <a:cubicBezTo>
                  <a:pt x="4718369" y="165520"/>
                  <a:pt x="4695845" y="254721"/>
                  <a:pt x="4703975" y="500634"/>
                </a:cubicBezTo>
                <a:cubicBezTo>
                  <a:pt x="4712105" y="746547"/>
                  <a:pt x="4717249" y="805908"/>
                  <a:pt x="4703975" y="1016752"/>
                </a:cubicBezTo>
                <a:cubicBezTo>
                  <a:pt x="4690701" y="1227596"/>
                  <a:pt x="4730078" y="1366093"/>
                  <a:pt x="4703975" y="1548353"/>
                </a:cubicBezTo>
                <a:cubicBezTo>
                  <a:pt x="4430822" y="1532865"/>
                  <a:pt x="4196419" y="1520905"/>
                  <a:pt x="4031979" y="1548353"/>
                </a:cubicBezTo>
                <a:cubicBezTo>
                  <a:pt x="3867539" y="1575801"/>
                  <a:pt x="3654185" y="1537440"/>
                  <a:pt x="3312942" y="1548353"/>
                </a:cubicBezTo>
                <a:cubicBezTo>
                  <a:pt x="2971699" y="1559266"/>
                  <a:pt x="2758955" y="1546184"/>
                  <a:pt x="2546866" y="1548353"/>
                </a:cubicBezTo>
                <a:cubicBezTo>
                  <a:pt x="2334777" y="1550522"/>
                  <a:pt x="2051001" y="1533191"/>
                  <a:pt x="1874870" y="1548353"/>
                </a:cubicBezTo>
                <a:cubicBezTo>
                  <a:pt x="1698739" y="1563515"/>
                  <a:pt x="1358233" y="1563064"/>
                  <a:pt x="1155834" y="1548353"/>
                </a:cubicBezTo>
                <a:cubicBezTo>
                  <a:pt x="953435" y="1533642"/>
                  <a:pt x="395223" y="1525429"/>
                  <a:pt x="0" y="1548353"/>
                </a:cubicBezTo>
                <a:cubicBezTo>
                  <a:pt x="-16798" y="1359511"/>
                  <a:pt x="-16462" y="1287907"/>
                  <a:pt x="0" y="1032235"/>
                </a:cubicBezTo>
                <a:cubicBezTo>
                  <a:pt x="16462" y="776563"/>
                  <a:pt x="-18251" y="726062"/>
                  <a:pt x="0" y="516118"/>
                </a:cubicBezTo>
                <a:cubicBezTo>
                  <a:pt x="18251" y="306174"/>
                  <a:pt x="24244" y="224183"/>
                  <a:pt x="0" y="0"/>
                </a:cubicBezTo>
                <a:close/>
                <a:moveTo>
                  <a:pt x="193544" y="193544"/>
                </a:moveTo>
                <a:cubicBezTo>
                  <a:pt x="408910" y="219925"/>
                  <a:pt x="691423" y="185854"/>
                  <a:pt x="853411" y="193544"/>
                </a:cubicBezTo>
                <a:cubicBezTo>
                  <a:pt x="1015399" y="201234"/>
                  <a:pt x="1149588" y="172064"/>
                  <a:pt x="1383771" y="193544"/>
                </a:cubicBezTo>
                <a:cubicBezTo>
                  <a:pt x="1617954" y="215024"/>
                  <a:pt x="1805684" y="176306"/>
                  <a:pt x="1914132" y="193544"/>
                </a:cubicBezTo>
                <a:cubicBezTo>
                  <a:pt x="2022580" y="210782"/>
                  <a:pt x="2370380" y="221254"/>
                  <a:pt x="2487661" y="193544"/>
                </a:cubicBezTo>
                <a:cubicBezTo>
                  <a:pt x="2604942" y="165834"/>
                  <a:pt x="2856739" y="192029"/>
                  <a:pt x="2974853" y="193544"/>
                </a:cubicBezTo>
                <a:cubicBezTo>
                  <a:pt x="3092967" y="195059"/>
                  <a:pt x="3272630" y="195815"/>
                  <a:pt x="3548382" y="193544"/>
                </a:cubicBezTo>
                <a:cubicBezTo>
                  <a:pt x="3824134" y="191273"/>
                  <a:pt x="4128612" y="161456"/>
                  <a:pt x="4510431" y="193544"/>
                </a:cubicBezTo>
                <a:cubicBezTo>
                  <a:pt x="4505810" y="382234"/>
                  <a:pt x="4524924" y="621563"/>
                  <a:pt x="4510431" y="739339"/>
                </a:cubicBezTo>
                <a:cubicBezTo>
                  <a:pt x="4495938" y="857115"/>
                  <a:pt x="4489689" y="1135756"/>
                  <a:pt x="4510431" y="1354809"/>
                </a:cubicBezTo>
                <a:cubicBezTo>
                  <a:pt x="4251158" y="1368879"/>
                  <a:pt x="4005375" y="1323866"/>
                  <a:pt x="3850564" y="1354809"/>
                </a:cubicBezTo>
                <a:cubicBezTo>
                  <a:pt x="3695753" y="1385752"/>
                  <a:pt x="3527264" y="1377974"/>
                  <a:pt x="3363372" y="1354809"/>
                </a:cubicBezTo>
                <a:cubicBezTo>
                  <a:pt x="3199480" y="1331644"/>
                  <a:pt x="3044585" y="1379151"/>
                  <a:pt x="2876181" y="1354809"/>
                </a:cubicBezTo>
                <a:cubicBezTo>
                  <a:pt x="2707777" y="1330467"/>
                  <a:pt x="2481359" y="1385538"/>
                  <a:pt x="2259483" y="1354809"/>
                </a:cubicBezTo>
                <a:cubicBezTo>
                  <a:pt x="2037607" y="1324080"/>
                  <a:pt x="1968565" y="1361322"/>
                  <a:pt x="1772291" y="1354809"/>
                </a:cubicBezTo>
                <a:cubicBezTo>
                  <a:pt x="1576017" y="1348296"/>
                  <a:pt x="1315770" y="1362727"/>
                  <a:pt x="1198762" y="1354809"/>
                </a:cubicBezTo>
                <a:cubicBezTo>
                  <a:pt x="1081754" y="1346891"/>
                  <a:pt x="462035" y="1360424"/>
                  <a:pt x="193544" y="1354809"/>
                </a:cubicBezTo>
                <a:cubicBezTo>
                  <a:pt x="210063" y="1109823"/>
                  <a:pt x="199091" y="974018"/>
                  <a:pt x="193544" y="750951"/>
                </a:cubicBezTo>
                <a:cubicBezTo>
                  <a:pt x="187997" y="527884"/>
                  <a:pt x="180438" y="306423"/>
                  <a:pt x="193544" y="193544"/>
                </a:cubicBezTo>
                <a:close/>
                <a:moveTo>
                  <a:pt x="0" y="0"/>
                </a:moveTo>
                <a:cubicBezTo>
                  <a:pt x="31469" y="50712"/>
                  <a:pt x="110529" y="108886"/>
                  <a:pt x="193544" y="193544"/>
                </a:cubicBezTo>
                <a:moveTo>
                  <a:pt x="0" y="1548353"/>
                </a:moveTo>
                <a:cubicBezTo>
                  <a:pt x="48636" y="1513627"/>
                  <a:pt x="139135" y="1395663"/>
                  <a:pt x="193544" y="1354809"/>
                </a:cubicBezTo>
                <a:moveTo>
                  <a:pt x="4703975" y="0"/>
                </a:moveTo>
                <a:cubicBezTo>
                  <a:pt x="4654435" y="36816"/>
                  <a:pt x="4579835" y="135624"/>
                  <a:pt x="4510431" y="193544"/>
                </a:cubicBezTo>
                <a:moveTo>
                  <a:pt x="4703975" y="1548353"/>
                </a:moveTo>
                <a:cubicBezTo>
                  <a:pt x="4653007" y="1489218"/>
                  <a:pt x="4562952" y="1394634"/>
                  <a:pt x="4510431" y="1354809"/>
                </a:cubicBezTo>
              </a:path>
            </a:pathLst>
          </a:custGeom>
          <a:noFill/>
          <a:ln w="1905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3996430843">
                  <a:prstGeom prst="bevel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l-PL" sz="2800" b="0" i="0" dirty="0">
                <a:solidFill>
                  <a:schemeClr val="tx1"/>
                </a:solidFill>
                <a:effectLst/>
              </a:rPr>
              <a:t>Karta Španjolskog građanskog rata</a:t>
            </a:r>
            <a:endParaRPr lang="hr-HR" sz="2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672245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Rezervirano mjesto sadržaja 1">
            <a:extLst>
              <a:ext uri="{FF2B5EF4-FFF2-40B4-BE49-F238E27FC236}">
                <a16:creationId xmlns:a16="http://schemas.microsoft.com/office/drawing/2014/main" xmlns="" id="{867246FA-238F-4211-948F-9C188A8AC08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131044233"/>
              </p:ext>
            </p:extLst>
          </p:nvPr>
        </p:nvGraphicFramePr>
        <p:xfrm>
          <a:off x="273377" y="1536569"/>
          <a:ext cx="3601040" cy="4972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Slika 2" descr="Slika na kojoj se prikazuje tekst, galerija, scena, soba&#10;&#10;Opis je automatski generiran">
            <a:extLst>
              <a:ext uri="{FF2B5EF4-FFF2-40B4-BE49-F238E27FC236}">
                <a16:creationId xmlns:a16="http://schemas.microsoft.com/office/drawing/2014/main" xmlns="" id="{D52B2FEE-AE74-443C-810D-C0632C90D59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02302" y="1536569"/>
            <a:ext cx="7216321" cy="48123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998762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xmlns="" id="{23A6C88B-698C-4D8B-9767-9AB71A7E37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6330" y="2690828"/>
            <a:ext cx="2945670" cy="4167172"/>
          </a:xfrm>
          <a:prstGeom prst="rect">
            <a:avLst/>
          </a:prstGeom>
        </p:spPr>
      </p:pic>
      <p:sp>
        <p:nvSpPr>
          <p:cNvPr id="8" name="Oblačić za govor: ovalni 7">
            <a:extLst>
              <a:ext uri="{FF2B5EF4-FFF2-40B4-BE49-F238E27FC236}">
                <a16:creationId xmlns:a16="http://schemas.microsoft.com/office/drawing/2014/main" xmlns="" id="{98DBC4B4-2F7E-4646-96B7-D14F5A537E64}"/>
              </a:ext>
            </a:extLst>
          </p:cNvPr>
          <p:cNvSpPr/>
          <p:nvPr/>
        </p:nvSpPr>
        <p:spPr>
          <a:xfrm>
            <a:off x="433632" y="1545996"/>
            <a:ext cx="9351389" cy="5012001"/>
          </a:xfrm>
          <a:custGeom>
            <a:avLst/>
            <a:gdLst>
              <a:gd name="connsiteX0" fmla="*/ 9854868 w 9351389"/>
              <a:gd name="connsiteY0" fmla="*/ 2187738 h 5012001"/>
              <a:gd name="connsiteX1" fmla="*/ 9585698 w 9351389"/>
              <a:gd name="connsiteY1" fmla="*/ 2454555 h 5012001"/>
              <a:gd name="connsiteX2" fmla="*/ 9337234 w 9351389"/>
              <a:gd name="connsiteY2" fmla="*/ 2700847 h 5012001"/>
              <a:gd name="connsiteX3" fmla="*/ 4702314 w 9351389"/>
              <a:gd name="connsiteY3" fmla="*/ 5011961 h 5012001"/>
              <a:gd name="connsiteX4" fmla="*/ 32073 w 9351389"/>
              <a:gd name="connsiteY4" fmla="*/ 2799026 h 5012001"/>
              <a:gd name="connsiteX5" fmla="*/ 4385728 w 9351389"/>
              <a:gd name="connsiteY5" fmla="*/ 4822 h 5012001"/>
              <a:gd name="connsiteX6" fmla="*/ 9133985 w 9351389"/>
              <a:gd name="connsiteY6" fmla="*/ 1750735 h 5012001"/>
              <a:gd name="connsiteX7" fmla="*/ 9487218 w 9351389"/>
              <a:gd name="connsiteY7" fmla="*/ 1964866 h 5012001"/>
              <a:gd name="connsiteX8" fmla="*/ 9854868 w 9351389"/>
              <a:gd name="connsiteY8" fmla="*/ 2187738 h 501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51389" h="5012001" fill="none" extrusionOk="0">
                <a:moveTo>
                  <a:pt x="9854868" y="2187738"/>
                </a:moveTo>
                <a:cubicBezTo>
                  <a:pt x="9726873" y="2293873"/>
                  <a:pt x="9692681" y="2341266"/>
                  <a:pt x="9585698" y="2454555"/>
                </a:cubicBezTo>
                <a:cubicBezTo>
                  <a:pt x="9478715" y="2567844"/>
                  <a:pt x="9425687" y="2599150"/>
                  <a:pt x="9337234" y="2700847"/>
                </a:cubicBezTo>
                <a:cubicBezTo>
                  <a:pt x="9240815" y="4082981"/>
                  <a:pt x="7499672" y="4705120"/>
                  <a:pt x="4702314" y="5011961"/>
                </a:cubicBezTo>
                <a:cubicBezTo>
                  <a:pt x="2327941" y="4949765"/>
                  <a:pt x="326268" y="4102282"/>
                  <a:pt x="32073" y="2799026"/>
                </a:cubicBezTo>
                <a:cubicBezTo>
                  <a:pt x="-395094" y="1188408"/>
                  <a:pt x="1610301" y="-45281"/>
                  <a:pt x="4385728" y="4822"/>
                </a:cubicBezTo>
                <a:cubicBezTo>
                  <a:pt x="6362989" y="-19800"/>
                  <a:pt x="8416725" y="718035"/>
                  <a:pt x="9133985" y="1750735"/>
                </a:cubicBezTo>
                <a:cubicBezTo>
                  <a:pt x="9300424" y="1833310"/>
                  <a:pt x="9387681" y="1928616"/>
                  <a:pt x="9487218" y="1964866"/>
                </a:cubicBezTo>
                <a:cubicBezTo>
                  <a:pt x="9586755" y="2001117"/>
                  <a:pt x="9721977" y="2121603"/>
                  <a:pt x="9854868" y="2187738"/>
                </a:cubicBezTo>
                <a:close/>
              </a:path>
              <a:path w="9351389" h="5012001" stroke="0" extrusionOk="0">
                <a:moveTo>
                  <a:pt x="9854868" y="2187738"/>
                </a:moveTo>
                <a:cubicBezTo>
                  <a:pt x="9733820" y="2299230"/>
                  <a:pt x="9671570" y="2346633"/>
                  <a:pt x="9611580" y="2428899"/>
                </a:cubicBezTo>
                <a:cubicBezTo>
                  <a:pt x="9551590" y="2511166"/>
                  <a:pt x="9449261" y="2610061"/>
                  <a:pt x="9337234" y="2700847"/>
                </a:cubicBezTo>
                <a:cubicBezTo>
                  <a:pt x="9130633" y="3907215"/>
                  <a:pt x="6966858" y="5294162"/>
                  <a:pt x="4702314" y="5011961"/>
                </a:cubicBezTo>
                <a:cubicBezTo>
                  <a:pt x="2286745" y="4982685"/>
                  <a:pt x="50431" y="4180084"/>
                  <a:pt x="32073" y="2799026"/>
                </a:cubicBezTo>
                <a:cubicBezTo>
                  <a:pt x="-496387" y="1395254"/>
                  <a:pt x="1455874" y="-102427"/>
                  <a:pt x="4385728" y="4822"/>
                </a:cubicBezTo>
                <a:cubicBezTo>
                  <a:pt x="6658566" y="87251"/>
                  <a:pt x="8209206" y="562222"/>
                  <a:pt x="9133985" y="1750735"/>
                </a:cubicBezTo>
                <a:cubicBezTo>
                  <a:pt x="9248307" y="1797766"/>
                  <a:pt x="9333588" y="1883972"/>
                  <a:pt x="9472800" y="1956126"/>
                </a:cubicBezTo>
                <a:cubicBezTo>
                  <a:pt x="9612012" y="2028280"/>
                  <a:pt x="9712458" y="2091829"/>
                  <a:pt x="9854868" y="2187738"/>
                </a:cubicBezTo>
                <a:close/>
              </a:path>
            </a:pathLst>
          </a:cu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a:blipFill>
          <a:ln w="19050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1619513256">
                  <a:prstGeom prst="wedgeEllipseCallout">
                    <a:avLst>
                      <a:gd name="adj1" fmla="val 55384"/>
                      <a:gd name="adj2" fmla="val -635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>
                <a:solidFill>
                  <a:schemeClr val="tx1"/>
                </a:solidFill>
              </a:rPr>
              <a:t>Pročitaj tekst </a:t>
            </a:r>
            <a:r>
              <a:rPr lang="hr-HR" sz="2400" b="1" i="1" dirty="0">
                <a:solidFill>
                  <a:schemeClr val="tx1"/>
                </a:solidFill>
              </a:rPr>
              <a:t>Politika popuštanja </a:t>
            </a:r>
            <a:r>
              <a:rPr lang="hr-HR" sz="2400" b="1" dirty="0">
                <a:solidFill>
                  <a:schemeClr val="tx1"/>
                </a:solidFill>
              </a:rPr>
              <a:t>(U/str. 80 – 81)</a:t>
            </a:r>
            <a:r>
              <a:rPr lang="hr-HR" sz="2400" dirty="0">
                <a:solidFill>
                  <a:schemeClr val="tx1"/>
                </a:solidFill>
              </a:rPr>
              <a:t>, </a:t>
            </a:r>
            <a:r>
              <a:rPr lang="hr-HR" sz="2400" b="1" dirty="0">
                <a:solidFill>
                  <a:schemeClr val="tx1"/>
                </a:solidFill>
              </a:rPr>
              <a:t>a potom </a:t>
            </a:r>
            <a:endParaRPr lang="hr-HR" sz="2400" b="1" dirty="0" smtClean="0">
              <a:solidFill>
                <a:schemeClr val="tx1"/>
              </a:solidFill>
            </a:endParaRPr>
          </a:p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odgovori </a:t>
            </a:r>
            <a:r>
              <a:rPr lang="hr-HR" sz="2400" b="1" dirty="0">
                <a:solidFill>
                  <a:schemeClr val="tx1"/>
                </a:solidFill>
              </a:rPr>
              <a:t>na pitanja u bilježnicu:</a:t>
            </a:r>
            <a:endParaRPr lang="hr-HR" sz="2400" dirty="0">
              <a:solidFill>
                <a:schemeClr val="tx1"/>
              </a:solidFill>
            </a:endParaRP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Što je politika popuštanja? 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Navedi dva razloga zašto se provodila.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Što je </a:t>
            </a:r>
            <a:r>
              <a:rPr lang="hr-HR" sz="2400" dirty="0" err="1">
                <a:solidFill>
                  <a:schemeClr val="tx1"/>
                </a:solidFill>
              </a:rPr>
              <a:t>Anschluss</a:t>
            </a:r>
            <a:r>
              <a:rPr lang="hr-HR" sz="2400" dirty="0">
                <a:solidFill>
                  <a:schemeClr val="tx1"/>
                </a:solidFill>
              </a:rPr>
              <a:t>? Kakav je bio stav Austrijanaca prema tom događaju?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Koji dio Čehoslovačke je Hitler htio pripojiti i zašto?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Što je odlučeno na </a:t>
            </a:r>
            <a:r>
              <a:rPr lang="hr-HR" sz="2400" dirty="0" err="1">
                <a:solidFill>
                  <a:schemeClr val="tx1"/>
                </a:solidFill>
              </a:rPr>
              <a:t>Minhenskoj</a:t>
            </a:r>
            <a:r>
              <a:rPr lang="hr-HR" sz="2400" dirty="0">
                <a:solidFill>
                  <a:schemeClr val="tx1"/>
                </a:solidFill>
              </a:rPr>
              <a:t> konferenciji?</a:t>
            </a:r>
          </a:p>
        </p:txBody>
      </p:sp>
    </p:spTree>
    <p:extLst>
      <p:ext uri="{BB962C8B-B14F-4D97-AF65-F5344CB8AC3E}">
        <p14:creationId xmlns:p14="http://schemas.microsoft.com/office/powerpoint/2010/main" xmlns="" val="249475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kstniOkvir 5">
            <a:extLst>
              <a:ext uri="{FF2B5EF4-FFF2-40B4-BE49-F238E27FC236}">
                <a16:creationId xmlns:a16="http://schemas.microsoft.com/office/drawing/2014/main" xmlns="" id="{E8E84B9C-5BD8-4F5F-8161-54AD09EE962B}"/>
              </a:ext>
            </a:extLst>
          </p:cNvPr>
          <p:cNvSpPr txBox="1"/>
          <p:nvPr/>
        </p:nvSpPr>
        <p:spPr>
          <a:xfrm>
            <a:off x="5972451" y="1184217"/>
            <a:ext cx="5998355" cy="5632311"/>
          </a:xfrm>
          <a:custGeom>
            <a:avLst/>
            <a:gdLst>
              <a:gd name="connsiteX0" fmla="*/ 0 w 5998355"/>
              <a:gd name="connsiteY0" fmla="*/ 0 h 5632311"/>
              <a:gd name="connsiteX1" fmla="*/ 539852 w 5998355"/>
              <a:gd name="connsiteY1" fmla="*/ 0 h 5632311"/>
              <a:gd name="connsiteX2" fmla="*/ 959737 w 5998355"/>
              <a:gd name="connsiteY2" fmla="*/ 0 h 5632311"/>
              <a:gd name="connsiteX3" fmla="*/ 1679539 w 5998355"/>
              <a:gd name="connsiteY3" fmla="*/ 0 h 5632311"/>
              <a:gd name="connsiteX4" fmla="*/ 2099424 w 5998355"/>
              <a:gd name="connsiteY4" fmla="*/ 0 h 5632311"/>
              <a:gd name="connsiteX5" fmla="*/ 2819227 w 5998355"/>
              <a:gd name="connsiteY5" fmla="*/ 0 h 5632311"/>
              <a:gd name="connsiteX6" fmla="*/ 3539029 w 5998355"/>
              <a:gd name="connsiteY6" fmla="*/ 0 h 5632311"/>
              <a:gd name="connsiteX7" fmla="*/ 3958914 w 5998355"/>
              <a:gd name="connsiteY7" fmla="*/ 0 h 5632311"/>
              <a:gd name="connsiteX8" fmla="*/ 4498766 w 5998355"/>
              <a:gd name="connsiteY8" fmla="*/ 0 h 5632311"/>
              <a:gd name="connsiteX9" fmla="*/ 5218569 w 5998355"/>
              <a:gd name="connsiteY9" fmla="*/ 0 h 5632311"/>
              <a:gd name="connsiteX10" fmla="*/ 5998355 w 5998355"/>
              <a:gd name="connsiteY10" fmla="*/ 0 h 5632311"/>
              <a:gd name="connsiteX11" fmla="*/ 5998355 w 5998355"/>
              <a:gd name="connsiteY11" fmla="*/ 450585 h 5632311"/>
              <a:gd name="connsiteX12" fmla="*/ 5998355 w 5998355"/>
              <a:gd name="connsiteY12" fmla="*/ 901170 h 5632311"/>
              <a:gd name="connsiteX13" fmla="*/ 5998355 w 5998355"/>
              <a:gd name="connsiteY13" fmla="*/ 1351755 h 5632311"/>
              <a:gd name="connsiteX14" fmla="*/ 5998355 w 5998355"/>
              <a:gd name="connsiteY14" fmla="*/ 1802340 h 5632311"/>
              <a:gd name="connsiteX15" fmla="*/ 5998355 w 5998355"/>
              <a:gd name="connsiteY15" fmla="*/ 2196601 h 5632311"/>
              <a:gd name="connsiteX16" fmla="*/ 5998355 w 5998355"/>
              <a:gd name="connsiteY16" fmla="*/ 2816156 h 5632311"/>
              <a:gd name="connsiteX17" fmla="*/ 5998355 w 5998355"/>
              <a:gd name="connsiteY17" fmla="*/ 3323063 h 5632311"/>
              <a:gd name="connsiteX18" fmla="*/ 5998355 w 5998355"/>
              <a:gd name="connsiteY18" fmla="*/ 3717325 h 5632311"/>
              <a:gd name="connsiteX19" fmla="*/ 5998355 w 5998355"/>
              <a:gd name="connsiteY19" fmla="*/ 4224233 h 5632311"/>
              <a:gd name="connsiteX20" fmla="*/ 5998355 w 5998355"/>
              <a:gd name="connsiteY20" fmla="*/ 4843787 h 5632311"/>
              <a:gd name="connsiteX21" fmla="*/ 5998355 w 5998355"/>
              <a:gd name="connsiteY21" fmla="*/ 5632311 h 5632311"/>
              <a:gd name="connsiteX22" fmla="*/ 5278552 w 5998355"/>
              <a:gd name="connsiteY22" fmla="*/ 5632311 h 5632311"/>
              <a:gd name="connsiteX23" fmla="*/ 4618733 w 5998355"/>
              <a:gd name="connsiteY23" fmla="*/ 5632311 h 5632311"/>
              <a:gd name="connsiteX24" fmla="*/ 3958914 w 5998355"/>
              <a:gd name="connsiteY24" fmla="*/ 5632311 h 5632311"/>
              <a:gd name="connsiteX25" fmla="*/ 3239112 w 5998355"/>
              <a:gd name="connsiteY25" fmla="*/ 5632311 h 5632311"/>
              <a:gd name="connsiteX26" fmla="*/ 2759243 w 5998355"/>
              <a:gd name="connsiteY26" fmla="*/ 5632311 h 5632311"/>
              <a:gd name="connsiteX27" fmla="*/ 2279375 w 5998355"/>
              <a:gd name="connsiteY27" fmla="*/ 5632311 h 5632311"/>
              <a:gd name="connsiteX28" fmla="*/ 1619556 w 5998355"/>
              <a:gd name="connsiteY28" fmla="*/ 5632311 h 5632311"/>
              <a:gd name="connsiteX29" fmla="*/ 1199671 w 5998355"/>
              <a:gd name="connsiteY29" fmla="*/ 5632311 h 5632311"/>
              <a:gd name="connsiteX30" fmla="*/ 779786 w 5998355"/>
              <a:gd name="connsiteY30" fmla="*/ 5632311 h 5632311"/>
              <a:gd name="connsiteX31" fmla="*/ 0 w 5998355"/>
              <a:gd name="connsiteY31" fmla="*/ 5632311 h 5632311"/>
              <a:gd name="connsiteX32" fmla="*/ 0 w 5998355"/>
              <a:gd name="connsiteY32" fmla="*/ 4956434 h 5632311"/>
              <a:gd name="connsiteX33" fmla="*/ 0 w 5998355"/>
              <a:gd name="connsiteY33" fmla="*/ 4280556 h 5632311"/>
              <a:gd name="connsiteX34" fmla="*/ 0 w 5998355"/>
              <a:gd name="connsiteY34" fmla="*/ 3773648 h 5632311"/>
              <a:gd name="connsiteX35" fmla="*/ 0 w 5998355"/>
              <a:gd name="connsiteY35" fmla="*/ 3154094 h 5632311"/>
              <a:gd name="connsiteX36" fmla="*/ 0 w 5998355"/>
              <a:gd name="connsiteY36" fmla="*/ 2534540 h 5632311"/>
              <a:gd name="connsiteX37" fmla="*/ 0 w 5998355"/>
              <a:gd name="connsiteY37" fmla="*/ 1914986 h 5632311"/>
              <a:gd name="connsiteX38" fmla="*/ 0 w 5998355"/>
              <a:gd name="connsiteY38" fmla="*/ 1351755 h 5632311"/>
              <a:gd name="connsiteX39" fmla="*/ 0 w 5998355"/>
              <a:gd name="connsiteY39" fmla="*/ 675877 h 5632311"/>
              <a:gd name="connsiteX40" fmla="*/ 0 w 5998355"/>
              <a:gd name="connsiteY40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5998355" h="5632311" fill="none" extrusionOk="0">
                <a:moveTo>
                  <a:pt x="0" y="0"/>
                </a:moveTo>
                <a:cubicBezTo>
                  <a:pt x="259893" y="-61419"/>
                  <a:pt x="283840" y="922"/>
                  <a:pt x="539852" y="0"/>
                </a:cubicBezTo>
                <a:cubicBezTo>
                  <a:pt x="795864" y="-922"/>
                  <a:pt x="840578" y="15009"/>
                  <a:pt x="959737" y="0"/>
                </a:cubicBezTo>
                <a:cubicBezTo>
                  <a:pt x="1078897" y="-15009"/>
                  <a:pt x="1404990" y="28546"/>
                  <a:pt x="1679539" y="0"/>
                </a:cubicBezTo>
                <a:cubicBezTo>
                  <a:pt x="1954088" y="-28546"/>
                  <a:pt x="1987966" y="18950"/>
                  <a:pt x="2099424" y="0"/>
                </a:cubicBezTo>
                <a:cubicBezTo>
                  <a:pt x="2210883" y="-18950"/>
                  <a:pt x="2602230" y="3248"/>
                  <a:pt x="2819227" y="0"/>
                </a:cubicBezTo>
                <a:cubicBezTo>
                  <a:pt x="3036224" y="-3248"/>
                  <a:pt x="3301793" y="55595"/>
                  <a:pt x="3539029" y="0"/>
                </a:cubicBezTo>
                <a:cubicBezTo>
                  <a:pt x="3776265" y="-55595"/>
                  <a:pt x="3769174" y="23327"/>
                  <a:pt x="3958914" y="0"/>
                </a:cubicBezTo>
                <a:cubicBezTo>
                  <a:pt x="4148655" y="-23327"/>
                  <a:pt x="4260434" y="28116"/>
                  <a:pt x="4498766" y="0"/>
                </a:cubicBezTo>
                <a:cubicBezTo>
                  <a:pt x="4737098" y="-28116"/>
                  <a:pt x="4978646" y="83821"/>
                  <a:pt x="5218569" y="0"/>
                </a:cubicBezTo>
                <a:cubicBezTo>
                  <a:pt x="5458492" y="-83821"/>
                  <a:pt x="5680291" y="51886"/>
                  <a:pt x="5998355" y="0"/>
                </a:cubicBezTo>
                <a:cubicBezTo>
                  <a:pt x="6051996" y="213929"/>
                  <a:pt x="5978858" y="307701"/>
                  <a:pt x="5998355" y="450585"/>
                </a:cubicBezTo>
                <a:cubicBezTo>
                  <a:pt x="6017852" y="593470"/>
                  <a:pt x="5951338" y="759455"/>
                  <a:pt x="5998355" y="901170"/>
                </a:cubicBezTo>
                <a:cubicBezTo>
                  <a:pt x="6045372" y="1042885"/>
                  <a:pt x="5991652" y="1223177"/>
                  <a:pt x="5998355" y="1351755"/>
                </a:cubicBezTo>
                <a:cubicBezTo>
                  <a:pt x="6005058" y="1480333"/>
                  <a:pt x="5969639" y="1683198"/>
                  <a:pt x="5998355" y="1802340"/>
                </a:cubicBezTo>
                <a:cubicBezTo>
                  <a:pt x="6027071" y="1921483"/>
                  <a:pt x="5962810" y="2035553"/>
                  <a:pt x="5998355" y="2196601"/>
                </a:cubicBezTo>
                <a:cubicBezTo>
                  <a:pt x="6033900" y="2357649"/>
                  <a:pt x="5974088" y="2562040"/>
                  <a:pt x="5998355" y="2816156"/>
                </a:cubicBezTo>
                <a:cubicBezTo>
                  <a:pt x="6022622" y="3070272"/>
                  <a:pt x="5946482" y="3107475"/>
                  <a:pt x="5998355" y="3323063"/>
                </a:cubicBezTo>
                <a:cubicBezTo>
                  <a:pt x="6050228" y="3538651"/>
                  <a:pt x="5991063" y="3573008"/>
                  <a:pt x="5998355" y="3717325"/>
                </a:cubicBezTo>
                <a:cubicBezTo>
                  <a:pt x="6005647" y="3861642"/>
                  <a:pt x="5986207" y="4063677"/>
                  <a:pt x="5998355" y="4224233"/>
                </a:cubicBezTo>
                <a:cubicBezTo>
                  <a:pt x="6010503" y="4384789"/>
                  <a:pt x="5979426" y="4636668"/>
                  <a:pt x="5998355" y="4843787"/>
                </a:cubicBezTo>
                <a:cubicBezTo>
                  <a:pt x="6017284" y="5050906"/>
                  <a:pt x="5995316" y="5345567"/>
                  <a:pt x="5998355" y="5632311"/>
                </a:cubicBezTo>
                <a:cubicBezTo>
                  <a:pt x="5817503" y="5695491"/>
                  <a:pt x="5511790" y="5552210"/>
                  <a:pt x="5278552" y="5632311"/>
                </a:cubicBezTo>
                <a:cubicBezTo>
                  <a:pt x="5045314" y="5712412"/>
                  <a:pt x="4852061" y="5602076"/>
                  <a:pt x="4618733" y="5632311"/>
                </a:cubicBezTo>
                <a:cubicBezTo>
                  <a:pt x="4385405" y="5662546"/>
                  <a:pt x="4173939" y="5567485"/>
                  <a:pt x="3958914" y="5632311"/>
                </a:cubicBezTo>
                <a:cubicBezTo>
                  <a:pt x="3743889" y="5697137"/>
                  <a:pt x="3572934" y="5610481"/>
                  <a:pt x="3239112" y="5632311"/>
                </a:cubicBezTo>
                <a:cubicBezTo>
                  <a:pt x="2905290" y="5654141"/>
                  <a:pt x="2892414" y="5625678"/>
                  <a:pt x="2759243" y="5632311"/>
                </a:cubicBezTo>
                <a:cubicBezTo>
                  <a:pt x="2626072" y="5638944"/>
                  <a:pt x="2381086" y="5588600"/>
                  <a:pt x="2279375" y="5632311"/>
                </a:cubicBezTo>
                <a:cubicBezTo>
                  <a:pt x="2177664" y="5676022"/>
                  <a:pt x="1865794" y="5599173"/>
                  <a:pt x="1619556" y="5632311"/>
                </a:cubicBezTo>
                <a:cubicBezTo>
                  <a:pt x="1373318" y="5665449"/>
                  <a:pt x="1305160" y="5597398"/>
                  <a:pt x="1199671" y="5632311"/>
                </a:cubicBezTo>
                <a:cubicBezTo>
                  <a:pt x="1094182" y="5667224"/>
                  <a:pt x="967759" y="5624325"/>
                  <a:pt x="779786" y="5632311"/>
                </a:cubicBezTo>
                <a:cubicBezTo>
                  <a:pt x="591814" y="5640297"/>
                  <a:pt x="375646" y="5601907"/>
                  <a:pt x="0" y="5632311"/>
                </a:cubicBezTo>
                <a:cubicBezTo>
                  <a:pt x="-606" y="5350766"/>
                  <a:pt x="73509" y="5197816"/>
                  <a:pt x="0" y="4956434"/>
                </a:cubicBezTo>
                <a:cubicBezTo>
                  <a:pt x="-73509" y="4715052"/>
                  <a:pt x="66132" y="4426670"/>
                  <a:pt x="0" y="4280556"/>
                </a:cubicBezTo>
                <a:cubicBezTo>
                  <a:pt x="-66132" y="4134442"/>
                  <a:pt x="17960" y="3930363"/>
                  <a:pt x="0" y="3773648"/>
                </a:cubicBezTo>
                <a:cubicBezTo>
                  <a:pt x="-17960" y="3616933"/>
                  <a:pt x="50457" y="3359124"/>
                  <a:pt x="0" y="3154094"/>
                </a:cubicBezTo>
                <a:cubicBezTo>
                  <a:pt x="-50457" y="2949064"/>
                  <a:pt x="13582" y="2820562"/>
                  <a:pt x="0" y="2534540"/>
                </a:cubicBezTo>
                <a:cubicBezTo>
                  <a:pt x="-13582" y="2248518"/>
                  <a:pt x="18010" y="2157002"/>
                  <a:pt x="0" y="1914986"/>
                </a:cubicBezTo>
                <a:cubicBezTo>
                  <a:pt x="-18010" y="1672970"/>
                  <a:pt x="58896" y="1477946"/>
                  <a:pt x="0" y="1351755"/>
                </a:cubicBezTo>
                <a:cubicBezTo>
                  <a:pt x="-58896" y="1225564"/>
                  <a:pt x="70309" y="915850"/>
                  <a:pt x="0" y="675877"/>
                </a:cubicBezTo>
                <a:cubicBezTo>
                  <a:pt x="-70309" y="435904"/>
                  <a:pt x="23860" y="181039"/>
                  <a:pt x="0" y="0"/>
                </a:cubicBezTo>
                <a:close/>
              </a:path>
              <a:path w="5998355" h="5632311" stroke="0" extrusionOk="0">
                <a:moveTo>
                  <a:pt x="0" y="0"/>
                </a:moveTo>
                <a:cubicBezTo>
                  <a:pt x="177592" y="-6387"/>
                  <a:pt x="218715" y="20150"/>
                  <a:pt x="419885" y="0"/>
                </a:cubicBezTo>
                <a:cubicBezTo>
                  <a:pt x="621055" y="-20150"/>
                  <a:pt x="748539" y="25889"/>
                  <a:pt x="899753" y="0"/>
                </a:cubicBezTo>
                <a:cubicBezTo>
                  <a:pt x="1050967" y="-25889"/>
                  <a:pt x="1300746" y="47261"/>
                  <a:pt x="1499589" y="0"/>
                </a:cubicBezTo>
                <a:cubicBezTo>
                  <a:pt x="1698432" y="-47261"/>
                  <a:pt x="1804428" y="69011"/>
                  <a:pt x="2099424" y="0"/>
                </a:cubicBezTo>
                <a:cubicBezTo>
                  <a:pt x="2394420" y="-69011"/>
                  <a:pt x="2500843" y="50088"/>
                  <a:pt x="2699260" y="0"/>
                </a:cubicBezTo>
                <a:cubicBezTo>
                  <a:pt x="2897677" y="-50088"/>
                  <a:pt x="2951874" y="38894"/>
                  <a:pt x="3179128" y="0"/>
                </a:cubicBezTo>
                <a:cubicBezTo>
                  <a:pt x="3406382" y="-38894"/>
                  <a:pt x="3521888" y="52770"/>
                  <a:pt x="3718980" y="0"/>
                </a:cubicBezTo>
                <a:cubicBezTo>
                  <a:pt x="3916072" y="-52770"/>
                  <a:pt x="4155926" y="7691"/>
                  <a:pt x="4378799" y="0"/>
                </a:cubicBezTo>
                <a:cubicBezTo>
                  <a:pt x="4601672" y="-7691"/>
                  <a:pt x="4704946" y="4021"/>
                  <a:pt x="4858668" y="0"/>
                </a:cubicBezTo>
                <a:cubicBezTo>
                  <a:pt x="5012390" y="-4021"/>
                  <a:pt x="5160220" y="40900"/>
                  <a:pt x="5458503" y="0"/>
                </a:cubicBezTo>
                <a:cubicBezTo>
                  <a:pt x="5756786" y="-40900"/>
                  <a:pt x="5871766" y="20718"/>
                  <a:pt x="5998355" y="0"/>
                </a:cubicBezTo>
                <a:cubicBezTo>
                  <a:pt x="6008249" y="146666"/>
                  <a:pt x="5959109" y="400962"/>
                  <a:pt x="5998355" y="506908"/>
                </a:cubicBezTo>
                <a:cubicBezTo>
                  <a:pt x="6037601" y="612854"/>
                  <a:pt x="5938548" y="987136"/>
                  <a:pt x="5998355" y="1182785"/>
                </a:cubicBezTo>
                <a:cubicBezTo>
                  <a:pt x="6058162" y="1378434"/>
                  <a:pt x="5941958" y="1540005"/>
                  <a:pt x="5998355" y="1746016"/>
                </a:cubicBezTo>
                <a:cubicBezTo>
                  <a:pt x="6054752" y="1952027"/>
                  <a:pt x="5938723" y="2000454"/>
                  <a:pt x="5998355" y="2252924"/>
                </a:cubicBezTo>
                <a:cubicBezTo>
                  <a:pt x="6057987" y="2505394"/>
                  <a:pt x="5977082" y="2556477"/>
                  <a:pt x="5998355" y="2816156"/>
                </a:cubicBezTo>
                <a:cubicBezTo>
                  <a:pt x="6019628" y="3075835"/>
                  <a:pt x="5943666" y="3335395"/>
                  <a:pt x="5998355" y="3492033"/>
                </a:cubicBezTo>
                <a:cubicBezTo>
                  <a:pt x="6053044" y="3648671"/>
                  <a:pt x="5996629" y="4013583"/>
                  <a:pt x="5998355" y="4167910"/>
                </a:cubicBezTo>
                <a:cubicBezTo>
                  <a:pt x="6000081" y="4322237"/>
                  <a:pt x="5989025" y="4382083"/>
                  <a:pt x="5998355" y="4562172"/>
                </a:cubicBezTo>
                <a:cubicBezTo>
                  <a:pt x="6007685" y="4742261"/>
                  <a:pt x="5979707" y="4874421"/>
                  <a:pt x="5998355" y="5069080"/>
                </a:cubicBezTo>
                <a:cubicBezTo>
                  <a:pt x="6017003" y="5263739"/>
                  <a:pt x="5978178" y="5446785"/>
                  <a:pt x="5998355" y="5632311"/>
                </a:cubicBezTo>
                <a:cubicBezTo>
                  <a:pt x="5871868" y="5635132"/>
                  <a:pt x="5669299" y="5625654"/>
                  <a:pt x="5578470" y="5632311"/>
                </a:cubicBezTo>
                <a:cubicBezTo>
                  <a:pt x="5487642" y="5638968"/>
                  <a:pt x="5173826" y="5572323"/>
                  <a:pt x="4978635" y="5632311"/>
                </a:cubicBezTo>
                <a:cubicBezTo>
                  <a:pt x="4783445" y="5692299"/>
                  <a:pt x="4615022" y="5576731"/>
                  <a:pt x="4318816" y="5632311"/>
                </a:cubicBezTo>
                <a:cubicBezTo>
                  <a:pt x="4022610" y="5687891"/>
                  <a:pt x="3800496" y="5591559"/>
                  <a:pt x="3658997" y="5632311"/>
                </a:cubicBezTo>
                <a:cubicBezTo>
                  <a:pt x="3517498" y="5673063"/>
                  <a:pt x="3141168" y="5605881"/>
                  <a:pt x="2999178" y="5632311"/>
                </a:cubicBezTo>
                <a:cubicBezTo>
                  <a:pt x="2857188" y="5658741"/>
                  <a:pt x="2703487" y="5605284"/>
                  <a:pt x="2579293" y="5632311"/>
                </a:cubicBezTo>
                <a:cubicBezTo>
                  <a:pt x="2455099" y="5659338"/>
                  <a:pt x="2204889" y="5598950"/>
                  <a:pt x="1859490" y="5632311"/>
                </a:cubicBezTo>
                <a:cubicBezTo>
                  <a:pt x="1514091" y="5665672"/>
                  <a:pt x="1475613" y="5593384"/>
                  <a:pt x="1379622" y="5632311"/>
                </a:cubicBezTo>
                <a:cubicBezTo>
                  <a:pt x="1283631" y="5671238"/>
                  <a:pt x="906205" y="5584045"/>
                  <a:pt x="659819" y="5632311"/>
                </a:cubicBezTo>
                <a:cubicBezTo>
                  <a:pt x="413433" y="5680577"/>
                  <a:pt x="239658" y="5576459"/>
                  <a:pt x="0" y="5632311"/>
                </a:cubicBezTo>
                <a:cubicBezTo>
                  <a:pt x="-16941" y="5534850"/>
                  <a:pt x="23228" y="5317149"/>
                  <a:pt x="0" y="5238049"/>
                </a:cubicBezTo>
                <a:cubicBezTo>
                  <a:pt x="-23228" y="5158949"/>
                  <a:pt x="53899" y="4926562"/>
                  <a:pt x="0" y="4618495"/>
                </a:cubicBezTo>
                <a:cubicBezTo>
                  <a:pt x="-53899" y="4310428"/>
                  <a:pt x="51034" y="4216533"/>
                  <a:pt x="0" y="4111587"/>
                </a:cubicBezTo>
                <a:cubicBezTo>
                  <a:pt x="-51034" y="4006641"/>
                  <a:pt x="63701" y="3674562"/>
                  <a:pt x="0" y="3548356"/>
                </a:cubicBezTo>
                <a:cubicBezTo>
                  <a:pt x="-63701" y="3422150"/>
                  <a:pt x="13433" y="3320328"/>
                  <a:pt x="0" y="3097771"/>
                </a:cubicBezTo>
                <a:cubicBezTo>
                  <a:pt x="-13433" y="2875215"/>
                  <a:pt x="30095" y="2627759"/>
                  <a:pt x="0" y="2421894"/>
                </a:cubicBezTo>
                <a:cubicBezTo>
                  <a:pt x="-30095" y="2216029"/>
                  <a:pt x="44911" y="2136568"/>
                  <a:pt x="0" y="2027632"/>
                </a:cubicBezTo>
                <a:cubicBezTo>
                  <a:pt x="-44911" y="1918696"/>
                  <a:pt x="40289" y="1592945"/>
                  <a:pt x="0" y="1408078"/>
                </a:cubicBezTo>
                <a:cubicBezTo>
                  <a:pt x="-40289" y="1223211"/>
                  <a:pt x="80084" y="1061723"/>
                  <a:pt x="0" y="732200"/>
                </a:cubicBezTo>
                <a:cubicBezTo>
                  <a:pt x="-80084" y="402677"/>
                  <a:pt x="20802" y="146762"/>
                  <a:pt x="0" y="0"/>
                </a:cubicBezTo>
                <a:close/>
              </a:path>
            </a:pathLst>
          </a:custGeom>
          <a:ln w="28575"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052859377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hr-HR" b="1" dirty="0"/>
              <a:t>1.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2.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3.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4.</a:t>
            </a:r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endParaRPr lang="hr-HR" b="1" dirty="0"/>
          </a:p>
          <a:p>
            <a:r>
              <a:rPr lang="hr-HR" b="1" dirty="0"/>
              <a:t>5.</a:t>
            </a:r>
          </a:p>
          <a:p>
            <a:endParaRPr lang="hr-HR" b="1" dirty="0"/>
          </a:p>
          <a:p>
            <a:endParaRPr lang="hr-HR" dirty="0"/>
          </a:p>
        </p:txBody>
      </p:sp>
      <p:sp>
        <p:nvSpPr>
          <p:cNvPr id="7" name="Dijagram toka: Poveznik 6">
            <a:extLst>
              <a:ext uri="{FF2B5EF4-FFF2-40B4-BE49-F238E27FC236}">
                <a16:creationId xmlns:a16="http://schemas.microsoft.com/office/drawing/2014/main" xmlns="" id="{DA0DAAF9-150E-49D7-BDC6-0FEC49DAC226}"/>
              </a:ext>
            </a:extLst>
          </p:cNvPr>
          <p:cNvSpPr/>
          <p:nvPr/>
        </p:nvSpPr>
        <p:spPr>
          <a:xfrm>
            <a:off x="90791" y="1184218"/>
            <a:ext cx="5279012" cy="5584811"/>
          </a:xfrm>
          <a:custGeom>
            <a:avLst/>
            <a:gdLst>
              <a:gd name="connsiteX0" fmla="*/ 0 w 5279012"/>
              <a:gd name="connsiteY0" fmla="*/ 2792406 h 5584811"/>
              <a:gd name="connsiteX1" fmla="*/ 2639506 w 5279012"/>
              <a:gd name="connsiteY1" fmla="*/ 0 h 5584811"/>
              <a:gd name="connsiteX2" fmla="*/ 5279012 w 5279012"/>
              <a:gd name="connsiteY2" fmla="*/ 2792406 h 5584811"/>
              <a:gd name="connsiteX3" fmla="*/ 2639506 w 5279012"/>
              <a:gd name="connsiteY3" fmla="*/ 5584812 h 5584811"/>
              <a:gd name="connsiteX4" fmla="*/ 0 w 5279012"/>
              <a:gd name="connsiteY4" fmla="*/ 2792406 h 55848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279012" h="5584811" fill="none" extrusionOk="0">
                <a:moveTo>
                  <a:pt x="0" y="2792406"/>
                </a:moveTo>
                <a:cubicBezTo>
                  <a:pt x="158381" y="878821"/>
                  <a:pt x="1229530" y="5549"/>
                  <a:pt x="2639506" y="0"/>
                </a:cubicBezTo>
                <a:cubicBezTo>
                  <a:pt x="4384519" y="58047"/>
                  <a:pt x="4990885" y="1401293"/>
                  <a:pt x="5279012" y="2792406"/>
                </a:cubicBezTo>
                <a:cubicBezTo>
                  <a:pt x="5650115" y="4329858"/>
                  <a:pt x="4179287" y="5709104"/>
                  <a:pt x="2639506" y="5584812"/>
                </a:cubicBezTo>
                <a:cubicBezTo>
                  <a:pt x="1496886" y="5632640"/>
                  <a:pt x="-158045" y="4408089"/>
                  <a:pt x="0" y="2792406"/>
                </a:cubicBezTo>
                <a:close/>
              </a:path>
              <a:path w="5279012" h="5584811" stroke="0" extrusionOk="0">
                <a:moveTo>
                  <a:pt x="0" y="2792406"/>
                </a:moveTo>
                <a:cubicBezTo>
                  <a:pt x="-70442" y="1499635"/>
                  <a:pt x="1246392" y="1525"/>
                  <a:pt x="2639506" y="0"/>
                </a:cubicBezTo>
                <a:cubicBezTo>
                  <a:pt x="4109910" y="-267344"/>
                  <a:pt x="5671975" y="1181509"/>
                  <a:pt x="5279012" y="2792406"/>
                </a:cubicBezTo>
                <a:cubicBezTo>
                  <a:pt x="5211165" y="4347828"/>
                  <a:pt x="4403755" y="5622429"/>
                  <a:pt x="2639506" y="5584812"/>
                </a:cubicBezTo>
                <a:cubicBezTo>
                  <a:pt x="1249965" y="5688215"/>
                  <a:pt x="-377271" y="4226736"/>
                  <a:pt x="0" y="2792406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917828428">
                  <a:prstGeom prst="flowChartConnector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Što je politika popuštanja? 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Navedi dva razloga zašto se provodila.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Što je </a:t>
            </a:r>
            <a:r>
              <a:rPr lang="hr-HR" sz="2400" dirty="0" err="1">
                <a:solidFill>
                  <a:schemeClr val="tx1"/>
                </a:solidFill>
              </a:rPr>
              <a:t>Anschluss</a:t>
            </a:r>
            <a:r>
              <a:rPr lang="hr-HR" sz="2400" dirty="0">
                <a:solidFill>
                  <a:schemeClr val="tx1"/>
                </a:solidFill>
              </a:rPr>
              <a:t>? Kakav je bio stav Austrijanaca prema tom događaju?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Koji dio Čehoslovačke je Hitler htio pripojiti i zašto?</a:t>
            </a:r>
          </a:p>
          <a:p>
            <a:pPr marL="457200" lvl="0" indent="-457200" algn="ctr">
              <a:buAutoNum type="arabicPeriod"/>
            </a:pPr>
            <a:r>
              <a:rPr lang="hr-HR" sz="2400" dirty="0">
                <a:solidFill>
                  <a:schemeClr val="tx1"/>
                </a:solidFill>
              </a:rPr>
              <a:t>Što je odlučeno na </a:t>
            </a:r>
            <a:r>
              <a:rPr lang="hr-HR" sz="2400" dirty="0" err="1">
                <a:solidFill>
                  <a:schemeClr val="tx1"/>
                </a:solidFill>
              </a:rPr>
              <a:t>Minhenskoj</a:t>
            </a:r>
            <a:r>
              <a:rPr lang="hr-HR" sz="2400" dirty="0">
                <a:solidFill>
                  <a:schemeClr val="tx1"/>
                </a:solidFill>
              </a:rPr>
              <a:t> konferenciji?</a:t>
            </a:r>
          </a:p>
        </p:txBody>
      </p:sp>
      <p:sp>
        <p:nvSpPr>
          <p:cNvPr id="8" name="Strelica: desno 7">
            <a:extLst>
              <a:ext uri="{FF2B5EF4-FFF2-40B4-BE49-F238E27FC236}">
                <a16:creationId xmlns:a16="http://schemas.microsoft.com/office/drawing/2014/main" xmlns="" id="{0205A221-9CF5-41F2-8B21-42CD72DF903F}"/>
              </a:ext>
            </a:extLst>
          </p:cNvPr>
          <p:cNvSpPr/>
          <p:nvPr/>
        </p:nvSpPr>
        <p:spPr>
          <a:xfrm>
            <a:off x="5161202" y="3494677"/>
            <a:ext cx="1297757" cy="963891"/>
          </a:xfrm>
          <a:custGeom>
            <a:avLst/>
            <a:gdLst>
              <a:gd name="connsiteX0" fmla="*/ 0 w 1297757"/>
              <a:gd name="connsiteY0" fmla="*/ 240973 h 963891"/>
              <a:gd name="connsiteX1" fmla="*/ 407906 w 1297757"/>
              <a:gd name="connsiteY1" fmla="*/ 240973 h 963891"/>
              <a:gd name="connsiteX2" fmla="*/ 815812 w 1297757"/>
              <a:gd name="connsiteY2" fmla="*/ 240973 h 963891"/>
              <a:gd name="connsiteX3" fmla="*/ 815812 w 1297757"/>
              <a:gd name="connsiteY3" fmla="*/ 0 h 963891"/>
              <a:gd name="connsiteX4" fmla="*/ 1297757 w 1297757"/>
              <a:gd name="connsiteY4" fmla="*/ 481946 h 963891"/>
              <a:gd name="connsiteX5" fmla="*/ 815812 w 1297757"/>
              <a:gd name="connsiteY5" fmla="*/ 963891 h 963891"/>
              <a:gd name="connsiteX6" fmla="*/ 815812 w 1297757"/>
              <a:gd name="connsiteY6" fmla="*/ 722918 h 963891"/>
              <a:gd name="connsiteX7" fmla="*/ 407906 w 1297757"/>
              <a:gd name="connsiteY7" fmla="*/ 722918 h 963891"/>
              <a:gd name="connsiteX8" fmla="*/ 0 w 1297757"/>
              <a:gd name="connsiteY8" fmla="*/ 722918 h 963891"/>
              <a:gd name="connsiteX9" fmla="*/ 0 w 1297757"/>
              <a:gd name="connsiteY9" fmla="*/ 240973 h 963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97757" h="963891" fill="none" extrusionOk="0">
                <a:moveTo>
                  <a:pt x="0" y="240973"/>
                </a:moveTo>
                <a:cubicBezTo>
                  <a:pt x="106107" y="258375"/>
                  <a:pt x="268149" y="252669"/>
                  <a:pt x="407906" y="240973"/>
                </a:cubicBezTo>
                <a:cubicBezTo>
                  <a:pt x="547663" y="229277"/>
                  <a:pt x="655933" y="223249"/>
                  <a:pt x="815812" y="240973"/>
                </a:cubicBezTo>
                <a:cubicBezTo>
                  <a:pt x="812818" y="189394"/>
                  <a:pt x="813045" y="60148"/>
                  <a:pt x="815812" y="0"/>
                </a:cubicBezTo>
                <a:cubicBezTo>
                  <a:pt x="943554" y="109573"/>
                  <a:pt x="1191524" y="355835"/>
                  <a:pt x="1297757" y="481946"/>
                </a:cubicBezTo>
                <a:cubicBezTo>
                  <a:pt x="1115301" y="667925"/>
                  <a:pt x="934468" y="814962"/>
                  <a:pt x="815812" y="963891"/>
                </a:cubicBezTo>
                <a:cubicBezTo>
                  <a:pt x="807924" y="850922"/>
                  <a:pt x="810894" y="772910"/>
                  <a:pt x="815812" y="722918"/>
                </a:cubicBezTo>
                <a:cubicBezTo>
                  <a:pt x="724653" y="721398"/>
                  <a:pt x="591914" y="714056"/>
                  <a:pt x="407906" y="722918"/>
                </a:cubicBezTo>
                <a:cubicBezTo>
                  <a:pt x="223898" y="731780"/>
                  <a:pt x="89325" y="733787"/>
                  <a:pt x="0" y="722918"/>
                </a:cubicBezTo>
                <a:cubicBezTo>
                  <a:pt x="5" y="486619"/>
                  <a:pt x="-15641" y="410135"/>
                  <a:pt x="0" y="240973"/>
                </a:cubicBezTo>
                <a:close/>
              </a:path>
              <a:path w="1297757" h="963891" stroke="0" extrusionOk="0">
                <a:moveTo>
                  <a:pt x="0" y="240973"/>
                </a:moveTo>
                <a:cubicBezTo>
                  <a:pt x="176951" y="223439"/>
                  <a:pt x="209340" y="259530"/>
                  <a:pt x="416064" y="240973"/>
                </a:cubicBezTo>
                <a:cubicBezTo>
                  <a:pt x="622788" y="222416"/>
                  <a:pt x="653365" y="259998"/>
                  <a:pt x="815812" y="240973"/>
                </a:cubicBezTo>
                <a:cubicBezTo>
                  <a:pt x="806466" y="133790"/>
                  <a:pt x="807638" y="85795"/>
                  <a:pt x="815812" y="0"/>
                </a:cubicBezTo>
                <a:cubicBezTo>
                  <a:pt x="1044855" y="222324"/>
                  <a:pt x="1039833" y="264051"/>
                  <a:pt x="1297757" y="481946"/>
                </a:cubicBezTo>
                <a:cubicBezTo>
                  <a:pt x="1061219" y="681070"/>
                  <a:pt x="988572" y="757391"/>
                  <a:pt x="815812" y="963891"/>
                </a:cubicBezTo>
                <a:cubicBezTo>
                  <a:pt x="824765" y="854838"/>
                  <a:pt x="806339" y="784481"/>
                  <a:pt x="815812" y="722918"/>
                </a:cubicBezTo>
                <a:cubicBezTo>
                  <a:pt x="660682" y="718647"/>
                  <a:pt x="559743" y="729707"/>
                  <a:pt x="432380" y="722918"/>
                </a:cubicBezTo>
                <a:cubicBezTo>
                  <a:pt x="305017" y="716129"/>
                  <a:pt x="209372" y="726170"/>
                  <a:pt x="0" y="722918"/>
                </a:cubicBezTo>
                <a:cubicBezTo>
                  <a:pt x="-495" y="522575"/>
                  <a:pt x="-17775" y="350259"/>
                  <a:pt x="0" y="240973"/>
                </a:cubicBezTo>
                <a:close/>
              </a:path>
            </a:pathLst>
          </a:custGeom>
          <a:solidFill>
            <a:schemeClr val="accent4">
              <a:lumMod val="50000"/>
            </a:schemeClr>
          </a:solidFill>
          <a:ln>
            <a:solidFill>
              <a:schemeClr val="tx1">
                <a:lumMod val="95000"/>
                <a:lumOff val="5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2261450527">
                  <a:prstGeom prst="rightArrow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xmlns="" val="3258803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360</TotalTime>
  <Words>878</Words>
  <Application>Microsoft Office PowerPoint</Application>
  <PresentationFormat>Custom</PresentationFormat>
  <Paragraphs>201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Arial</vt:lpstr>
      <vt:lpstr>Elephant</vt:lpstr>
      <vt:lpstr>Calibri</vt:lpstr>
      <vt:lpstr>Calibri Light</vt:lpstr>
      <vt:lpstr>Arial Black</vt:lpstr>
      <vt:lpstr>Vijaya</vt:lpstr>
      <vt:lpstr>Times New Roman</vt:lpstr>
      <vt:lpstr>Office Theme</vt:lpstr>
      <vt:lpstr>Drugi svjetski rat: politika popuštanja i početak rata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dvukelic</cp:lastModifiedBy>
  <cp:revision>56</cp:revision>
  <dcterms:created xsi:type="dcterms:W3CDTF">2021-01-04T08:54:24Z</dcterms:created>
  <dcterms:modified xsi:type="dcterms:W3CDTF">2021-06-11T09:02:48Z</dcterms:modified>
</cp:coreProperties>
</file>